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Coming Soon" panose="020B0604020202020204" charset="0"/>
      <p:regular r:id="rId12"/>
    </p:embeddedFont>
    <p:embeddedFont>
      <p:font typeface="Satisfy" panose="020B0604020202020204" charset="0"/>
      <p:regular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9afe524f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9afe524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9afe524f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9afe524f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9afe524ff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9afe524f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9afe524ff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9afe524f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d1a895fbf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d1a895fb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9afe524ff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9afe524f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d1a895fbf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d1a895fbf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9afe524ff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49afe524f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shyFWU8pCj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shyFWU8pCj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161121" y="1900850"/>
            <a:ext cx="4738325" cy="2931850"/>
          </a:xfrm>
          <a:prstGeom prst="rect">
            <a:avLst/>
          </a:prstGeom>
          <a:noFill/>
          <a:ln>
            <a:noFill/>
          </a:ln>
        </p:spPr>
      </p:pic>
      <p:sp>
        <p:nvSpPr>
          <p:cNvPr id="55" name="Google Shape;55;p13"/>
          <p:cNvSpPr txBox="1">
            <a:spLocks noGrp="1"/>
          </p:cNvSpPr>
          <p:nvPr>
            <p:ph type="ctrTitle"/>
          </p:nvPr>
        </p:nvSpPr>
        <p:spPr>
          <a:xfrm>
            <a:off x="269988" y="-149075"/>
            <a:ext cx="8520600" cy="251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a:latin typeface="Coming Soon"/>
                <a:ea typeface="Coming Soon"/>
                <a:cs typeface="Coming Soon"/>
                <a:sym typeface="Coming Soon"/>
              </a:rPr>
              <a:t>Le Chandail de Hockey</a:t>
            </a:r>
            <a:endParaRPr sz="7200">
              <a:latin typeface="Coming Soon"/>
              <a:ea typeface="Coming Soon"/>
              <a:cs typeface="Coming Soon"/>
              <a:sym typeface="Coming Soo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t>Film youtube: </a:t>
            </a:r>
            <a:r>
              <a:rPr lang="en" sz="1800" u="sng">
                <a:solidFill>
                  <a:schemeClr val="hlink"/>
                </a:solidFill>
                <a:hlinkClick r:id="rId3"/>
              </a:rPr>
              <a:t>https://www.youtube.com/watch?v=shyFWU8pCjs</a:t>
            </a:r>
            <a:endParaRPr sz="1800"/>
          </a:p>
          <a:p>
            <a:pPr marL="0" lvl="0" indent="0" algn="ctr" rtl="0">
              <a:spcBef>
                <a:spcPts val="0"/>
              </a:spcBef>
              <a:spcAft>
                <a:spcPts val="0"/>
              </a:spcAft>
              <a:buNone/>
            </a:pPr>
            <a:endParaRPr sz="1800"/>
          </a:p>
          <a:p>
            <a:pPr marL="0" lvl="0" indent="0" algn="l" rtl="0">
              <a:spcBef>
                <a:spcPts val="0"/>
              </a:spcBef>
              <a:spcAft>
                <a:spcPts val="0"/>
              </a:spcAft>
              <a:buNone/>
            </a:pPr>
            <a:endParaRPr/>
          </a:p>
        </p:txBody>
      </p:sp>
      <p:pic>
        <p:nvPicPr>
          <p:cNvPr id="61" name="Google Shape;61;p14"/>
          <p:cNvPicPr preferRelativeResize="0"/>
          <p:nvPr/>
        </p:nvPicPr>
        <p:blipFill>
          <a:blip r:embed="rId4">
            <a:alphaModFix/>
          </a:blip>
          <a:stretch>
            <a:fillRect/>
          </a:stretch>
        </p:blipFill>
        <p:spPr>
          <a:xfrm>
            <a:off x="2226975" y="1428750"/>
            <a:ext cx="4547175" cy="3307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57450" y="81625"/>
            <a:ext cx="4645200" cy="4293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800">
                <a:solidFill>
                  <a:srgbClr val="000000"/>
                </a:solidFill>
                <a:highlight>
                  <a:srgbClr val="00FF00"/>
                </a:highlight>
              </a:rPr>
              <a:t>Notre histoire se déroule dans un petit village au Québec dans les années 1940. Le hockey y est extrêmement populaire, surtout pour le jeune homme qui devient le personnage principal de l’histoire.</a:t>
            </a:r>
            <a:endParaRPr sz="1800">
              <a:solidFill>
                <a:srgbClr val="000000"/>
              </a:solidFill>
              <a:highlight>
                <a:srgbClr val="00FF00"/>
              </a:highlight>
            </a:endParaRPr>
          </a:p>
          <a:p>
            <a:pPr marL="0" lvl="0" indent="0" algn="ctr" rtl="0">
              <a:lnSpc>
                <a:spcPct val="115000"/>
              </a:lnSpc>
              <a:spcBef>
                <a:spcPts val="2300"/>
              </a:spcBef>
              <a:spcAft>
                <a:spcPts val="0"/>
              </a:spcAft>
              <a:buClr>
                <a:schemeClr val="dk1"/>
              </a:buClr>
              <a:buSzPts val="1100"/>
              <a:buFont typeface="Arial"/>
              <a:buNone/>
            </a:pPr>
            <a:r>
              <a:rPr lang="en" sz="1800">
                <a:solidFill>
                  <a:srgbClr val="000000"/>
                </a:solidFill>
                <a:highlight>
                  <a:srgbClr val="00FF00"/>
                </a:highlight>
              </a:rPr>
              <a:t>Il écoute, comme le reste du village, les parties de hockey de son équipe préférée (les Canadiens de Montréal) diffusées à la radio. Il joue au hockey avec ses camarades chaque hiver. Tout le monde porte le chandail de hockey des Canadiens avec le même numéro que la vedette de hockey à l’époque : Maurice Richard.</a:t>
            </a:r>
            <a:endParaRPr sz="1800">
              <a:solidFill>
                <a:srgbClr val="000000"/>
              </a:solidFill>
              <a:highlight>
                <a:srgbClr val="00FF00"/>
              </a:highlight>
            </a:endParaRPr>
          </a:p>
          <a:p>
            <a:pPr marL="0" lvl="0" indent="0" algn="l" rtl="0">
              <a:spcBef>
                <a:spcPts val="2300"/>
              </a:spcBef>
              <a:spcAft>
                <a:spcPts val="0"/>
              </a:spcAft>
              <a:buNone/>
            </a:pPr>
            <a:endParaRPr sz="1400">
              <a:solidFill>
                <a:srgbClr val="000000"/>
              </a:solidFill>
              <a:highlight>
                <a:srgbClr val="00FF00"/>
              </a:highlight>
            </a:endParaRPr>
          </a:p>
        </p:txBody>
      </p:sp>
      <p:pic>
        <p:nvPicPr>
          <p:cNvPr id="67" name="Google Shape;67;p15"/>
          <p:cNvPicPr preferRelativeResize="0"/>
          <p:nvPr/>
        </p:nvPicPr>
        <p:blipFill>
          <a:blip r:embed="rId3">
            <a:alphaModFix/>
          </a:blip>
          <a:stretch>
            <a:fillRect/>
          </a:stretch>
        </p:blipFill>
        <p:spPr>
          <a:xfrm>
            <a:off x="4903300" y="445025"/>
            <a:ext cx="3810000" cy="3810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body" idx="1"/>
          </p:nvPr>
        </p:nvSpPr>
        <p:spPr>
          <a:xfrm>
            <a:off x="311700" y="242275"/>
            <a:ext cx="4403100" cy="432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900">
                <a:solidFill>
                  <a:srgbClr val="000000"/>
                </a:solidFill>
                <a:highlight>
                  <a:srgbClr val="00FF00"/>
                </a:highlight>
              </a:rPr>
              <a:t>Le jeune garçon porte son chandail jusqu’au point où celui-ci est trop usé, et sa mère doit commander un nouveau chandail du magasin Eaton. Cependant, le pire cauchemar imaginable pour le petit garçon se matérialise : la compagnie envoie un chandail des Maple Leafs de Toronto au lieu d’un chandail des Canadiens de Montréal ! La mère refuse de retourner le chandail, disant que c’est un chandail comme un autre. Le petit garçon survivra-t-il à l’humiliation ?</a:t>
            </a:r>
            <a:endParaRPr sz="1900">
              <a:solidFill>
                <a:srgbClr val="000000"/>
              </a:solidFill>
              <a:highlight>
                <a:srgbClr val="00FF00"/>
              </a:highlight>
            </a:endParaRPr>
          </a:p>
        </p:txBody>
      </p:sp>
      <p:pic>
        <p:nvPicPr>
          <p:cNvPr id="73" name="Google Shape;73;p16"/>
          <p:cNvPicPr preferRelativeResize="0"/>
          <p:nvPr/>
        </p:nvPicPr>
        <p:blipFill>
          <a:blip r:embed="rId3">
            <a:alphaModFix/>
          </a:blip>
          <a:stretch>
            <a:fillRect/>
          </a:stretch>
        </p:blipFill>
        <p:spPr>
          <a:xfrm>
            <a:off x="4839250" y="500575"/>
            <a:ext cx="3810000" cy="3810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96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accent2"/>
                </a:solidFill>
                <a:highlight>
                  <a:srgbClr val="FFFFFF"/>
                </a:highlight>
              </a:rPr>
              <a:t>Prédiction: Qu’est ce que tu pense vas arriver maintenant?</a:t>
            </a:r>
            <a:endParaRPr sz="2200">
              <a:solidFill>
                <a:schemeClr val="accent2"/>
              </a:solidFill>
              <a:highlight>
                <a:srgbClr val="FFFFFF"/>
              </a:highlight>
            </a:endParaRPr>
          </a:p>
          <a:p>
            <a:pPr marL="0" lvl="0" indent="0" algn="l" rtl="0">
              <a:spcBef>
                <a:spcPts val="0"/>
              </a:spcBef>
              <a:spcAft>
                <a:spcPts val="0"/>
              </a:spcAft>
              <a:buNone/>
            </a:pPr>
            <a:endParaRPr sz="2200">
              <a:solidFill>
                <a:schemeClr val="accent2"/>
              </a:solidFill>
              <a:highlight>
                <a:srgbClr val="FFFFFF"/>
              </a:highlight>
            </a:endParaRPr>
          </a:p>
          <a:p>
            <a:pPr marL="0" lvl="0" indent="0" algn="ctr" rtl="0">
              <a:spcBef>
                <a:spcPts val="0"/>
              </a:spcBef>
              <a:spcAft>
                <a:spcPts val="0"/>
              </a:spcAft>
              <a:buNone/>
            </a:pPr>
            <a:r>
              <a:rPr lang="en" sz="2200">
                <a:solidFill>
                  <a:schemeClr val="accent2"/>
                </a:solidFill>
                <a:highlight>
                  <a:srgbClr val="FFFFFF"/>
                </a:highlight>
              </a:rPr>
              <a:t>*Discute avec un partenaire pour une minute*</a:t>
            </a:r>
            <a:endParaRPr sz="2200">
              <a:solidFill>
                <a:schemeClr val="accent2"/>
              </a:solidFill>
              <a:highlight>
                <a:srgbClr val="FFFFFF"/>
              </a:highlight>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pic>
        <p:nvPicPr>
          <p:cNvPr id="79" name="Google Shape;79;p17"/>
          <p:cNvPicPr preferRelativeResize="0"/>
          <p:nvPr/>
        </p:nvPicPr>
        <p:blipFill>
          <a:blip r:embed="rId3">
            <a:alphaModFix/>
          </a:blip>
          <a:stretch>
            <a:fillRect/>
          </a:stretch>
        </p:blipFill>
        <p:spPr>
          <a:xfrm>
            <a:off x="1211325" y="1807675"/>
            <a:ext cx="6270975" cy="2932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83"/>
        <p:cNvGrpSpPr/>
        <p:nvPr/>
      </p:nvGrpSpPr>
      <p:grpSpPr>
        <a:xfrm>
          <a:off x="0" y="0"/>
          <a:ext cx="0" cy="0"/>
          <a:chOff x="0" y="0"/>
          <a:chExt cx="0" cy="0"/>
        </a:xfrm>
      </p:grpSpPr>
      <p:pic>
        <p:nvPicPr>
          <p:cNvPr id="84" name="Google Shape;84;p18" descr="Ce court métrage d'animation, avec humour et nostalgie, ressuscite l'époque des années 1940 où tous les jeunes étaient subjugués par leur idole, Maurice Richard. L'écrivain Roch Carrier n'y échappa point et il nous livre ici les impressions et les sentiments d'une enfance empreinte des modèles du temps.&#10;&#10;Réalisé par Sheldon Cohen - 1980 | 10 min&#10;&#10;Plus de films gratuits sur ONF.ca → http://bit.ly/YTpaONF&#10;Inscrivez-vous à notre infolettre → http://bit.ly/YTilONF&#10;&#10;Suivez-nous sur Facebook → http://bit.ly/YTfbONF&#10;Suivez-nous sur Instagram → http://bit.ly/2FdmRol&#10;Suivez-nous sur Twitter → http://bit.ly/YTtwONF&#10;&#10;Téléchargez nos applications pour iOS → https://apple.co/2qySikj&#10;Téléchargez nos applications pour Android → http://bit.ly/2dbvHmO" title="Le chandail">
            <a:hlinkClick r:id="rId3"/>
          </p:cNvPr>
          <p:cNvPicPr preferRelativeResize="0"/>
          <p:nvPr/>
        </p:nvPicPr>
        <p:blipFill>
          <a:blip r:embed="rId4">
            <a:alphaModFix/>
          </a:blip>
          <a:stretch>
            <a:fillRect/>
          </a:stretch>
        </p:blipFill>
        <p:spPr>
          <a:xfrm>
            <a:off x="918162" y="286025"/>
            <a:ext cx="7307675" cy="4571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311700" y="1095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Satisfy"/>
                <a:ea typeface="Satisfy"/>
                <a:cs typeface="Satisfy"/>
                <a:sym typeface="Satisfy"/>
              </a:rPr>
              <a:t>Nous allon</a:t>
            </a:r>
            <a:r>
              <a:rPr lang="en" sz="3000">
                <a:highlight>
                  <a:srgbClr val="FF0000"/>
                </a:highlight>
                <a:latin typeface="Satisfy"/>
                <a:ea typeface="Satisfy"/>
                <a:cs typeface="Satisfy"/>
                <a:sym typeface="Satisfy"/>
              </a:rPr>
              <a:t>s </a:t>
            </a:r>
            <a:r>
              <a:rPr lang="en" sz="3000">
                <a:solidFill>
                  <a:schemeClr val="accent2"/>
                </a:solidFill>
                <a:highlight>
                  <a:srgbClr val="FF0000"/>
                </a:highlight>
                <a:latin typeface="Satisfy"/>
                <a:ea typeface="Satisfy"/>
                <a:cs typeface="Satisfy"/>
                <a:sym typeface="Satisfy"/>
              </a:rPr>
              <a:t>créer notre propre chandail de hockey!</a:t>
            </a:r>
            <a:endParaRPr sz="3000">
              <a:solidFill>
                <a:schemeClr val="accent2"/>
              </a:solidFill>
              <a:highlight>
                <a:srgbClr val="FF0000"/>
              </a:highlight>
              <a:latin typeface="Satisfy"/>
              <a:ea typeface="Satisfy"/>
              <a:cs typeface="Satisfy"/>
              <a:sym typeface="Satisfy"/>
            </a:endParaRPr>
          </a:p>
          <a:p>
            <a:pPr marL="0" lvl="0" indent="0" algn="l" rtl="0">
              <a:spcBef>
                <a:spcPts val="0"/>
              </a:spcBef>
              <a:spcAft>
                <a:spcPts val="0"/>
              </a:spcAft>
              <a:buNone/>
            </a:pPr>
            <a:endParaRPr/>
          </a:p>
        </p:txBody>
      </p:sp>
      <p:pic>
        <p:nvPicPr>
          <p:cNvPr id="90" name="Google Shape;90;p19"/>
          <p:cNvPicPr preferRelativeResize="0"/>
          <p:nvPr/>
        </p:nvPicPr>
        <p:blipFill>
          <a:blip r:embed="rId3">
            <a:alphaModFix/>
          </a:blip>
          <a:stretch>
            <a:fillRect/>
          </a:stretch>
        </p:blipFill>
        <p:spPr>
          <a:xfrm>
            <a:off x="2056157" y="741500"/>
            <a:ext cx="4955444" cy="4187700"/>
          </a:xfrm>
          <a:prstGeom prst="rect">
            <a:avLst/>
          </a:prstGeom>
          <a:noFill/>
          <a:ln>
            <a:noFill/>
          </a:ln>
        </p:spPr>
      </p:pic>
      <p:sp>
        <p:nvSpPr>
          <p:cNvPr id="91" name="Google Shape;91;p19"/>
          <p:cNvSpPr txBox="1"/>
          <p:nvPr/>
        </p:nvSpPr>
        <p:spPr>
          <a:xfrm>
            <a:off x="6569150" y="1108825"/>
            <a:ext cx="2310900" cy="233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Dessinez le contour d'un chandail de hockey, puis créez un logo pour votre équipe. Vous pouvez en utiliser un existant comme les Sénateurs d'Ottawa ou les Maple Leafs de Toronto ou créer votre propre équipe et votre logo!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11700" y="2307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Satisfy"/>
                <a:ea typeface="Satisfy"/>
                <a:cs typeface="Satisfy"/>
                <a:sym typeface="Satisfy"/>
              </a:rPr>
              <a:t>Nous allon</a:t>
            </a:r>
            <a:r>
              <a:rPr lang="en" sz="3000">
                <a:highlight>
                  <a:srgbClr val="FF0000"/>
                </a:highlight>
                <a:latin typeface="Satisfy"/>
                <a:ea typeface="Satisfy"/>
                <a:cs typeface="Satisfy"/>
                <a:sym typeface="Satisfy"/>
              </a:rPr>
              <a:t>s </a:t>
            </a:r>
            <a:r>
              <a:rPr lang="en" sz="3000">
                <a:solidFill>
                  <a:schemeClr val="accent2"/>
                </a:solidFill>
                <a:highlight>
                  <a:srgbClr val="FF0000"/>
                </a:highlight>
                <a:latin typeface="Satisfy"/>
                <a:ea typeface="Satisfy"/>
                <a:cs typeface="Satisfy"/>
                <a:sym typeface="Satisfy"/>
              </a:rPr>
              <a:t>créer notre propre chandail de hockey!</a:t>
            </a:r>
            <a:endParaRPr sz="3000">
              <a:solidFill>
                <a:schemeClr val="accent2"/>
              </a:solidFill>
              <a:highlight>
                <a:srgbClr val="FF0000"/>
              </a:highlight>
              <a:latin typeface="Satisfy"/>
              <a:ea typeface="Satisfy"/>
              <a:cs typeface="Satisfy"/>
              <a:sym typeface="Satisfy"/>
            </a:endParaRPr>
          </a:p>
          <a:p>
            <a:pPr marL="0" lvl="0" indent="0" algn="l" rtl="0">
              <a:spcBef>
                <a:spcPts val="0"/>
              </a:spcBef>
              <a:spcAft>
                <a:spcPts val="0"/>
              </a:spcAft>
              <a:buNone/>
            </a:pPr>
            <a:endParaRPr/>
          </a:p>
        </p:txBody>
      </p:sp>
      <p:pic>
        <p:nvPicPr>
          <p:cNvPr id="97" name="Google Shape;97;p20"/>
          <p:cNvPicPr preferRelativeResize="0"/>
          <p:nvPr/>
        </p:nvPicPr>
        <p:blipFill>
          <a:blip r:embed="rId3">
            <a:alphaModFix/>
          </a:blip>
          <a:stretch>
            <a:fillRect/>
          </a:stretch>
        </p:blipFill>
        <p:spPr>
          <a:xfrm>
            <a:off x="1018975" y="1002400"/>
            <a:ext cx="6792845" cy="3820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01"/>
        <p:cNvGrpSpPr/>
        <p:nvPr/>
      </p:nvGrpSpPr>
      <p:grpSpPr>
        <a:xfrm>
          <a:off x="0" y="0"/>
          <a:ext cx="0" cy="0"/>
          <a:chOff x="0" y="0"/>
          <a:chExt cx="0" cy="0"/>
        </a:xfrm>
      </p:grpSpPr>
      <p:pic>
        <p:nvPicPr>
          <p:cNvPr id="102" name="Google Shape;102;p21"/>
          <p:cNvPicPr preferRelativeResize="0"/>
          <p:nvPr/>
        </p:nvPicPr>
        <p:blipFill>
          <a:blip r:embed="rId3">
            <a:alphaModFix/>
          </a:blip>
          <a:stretch>
            <a:fillRect/>
          </a:stretch>
        </p:blipFill>
        <p:spPr>
          <a:xfrm>
            <a:off x="245575" y="472213"/>
            <a:ext cx="3634225" cy="4199075"/>
          </a:xfrm>
          <a:prstGeom prst="rect">
            <a:avLst/>
          </a:prstGeom>
          <a:noFill/>
          <a:ln>
            <a:noFill/>
          </a:ln>
        </p:spPr>
      </p:pic>
      <p:pic>
        <p:nvPicPr>
          <p:cNvPr id="103" name="Google Shape;103;p21"/>
          <p:cNvPicPr preferRelativeResize="0"/>
          <p:nvPr/>
        </p:nvPicPr>
        <p:blipFill>
          <a:blip r:embed="rId4">
            <a:alphaModFix/>
          </a:blip>
          <a:stretch>
            <a:fillRect/>
          </a:stretch>
        </p:blipFill>
        <p:spPr>
          <a:xfrm>
            <a:off x="4032200" y="152400"/>
            <a:ext cx="4959400" cy="45188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279</Words>
  <Application>Microsoft Office PowerPoint</Application>
  <PresentationFormat>On-screen Show (16:9)</PresentationFormat>
  <Paragraphs>11</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Satisfy</vt:lpstr>
      <vt:lpstr>Arial</vt:lpstr>
      <vt:lpstr>Coming Soon</vt:lpstr>
      <vt:lpstr>Simple Light</vt:lpstr>
      <vt:lpstr>Le Chandail de Hockey</vt:lpstr>
      <vt:lpstr>Film youtube: https://www.youtube.com/watch?v=shyFWU8pCjs  </vt:lpstr>
      <vt:lpstr>Notre histoire se déroule dans un petit village au Québec dans les années 1940. Le hockey y est extrêmement populaire, surtout pour le jeune homme qui devient le personnage principal de l’histoire. Il écoute, comme le reste du village, les parties de hockey de son équipe préférée (les Canadiens de Montréal) diffusées à la radio. Il joue au hockey avec ses camarades chaque hiver. Tout le monde porte le chandail de hockey des Canadiens avec le même numéro que la vedette de hockey à l’époque : Maurice Richard. </vt:lpstr>
      <vt:lpstr>PowerPoint Presentation</vt:lpstr>
      <vt:lpstr>Prédiction: Qu’est ce que tu pense vas arriver maintenant?  *Discute avec un partenaire pour une minute*  </vt:lpstr>
      <vt:lpstr>PowerPoint Presentation</vt:lpstr>
      <vt:lpstr>Nous allons créer notre propre chandail de hockey! </vt:lpstr>
      <vt:lpstr>Nous allons créer notre propre chandail de hockey!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Chandail de Hockey</dc:title>
  <dc:creator>Yake, Tara (ASD-N)</dc:creator>
  <cp:lastModifiedBy>Yake, Tara (ASD-N)</cp:lastModifiedBy>
  <cp:revision>1</cp:revision>
  <dcterms:modified xsi:type="dcterms:W3CDTF">2022-01-13T12:38:21Z</dcterms:modified>
</cp:coreProperties>
</file>