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71" r:id="rId7"/>
    <p:sldId id="258" r:id="rId8"/>
    <p:sldId id="261" r:id="rId9"/>
    <p:sldId id="268" r:id="rId10"/>
    <p:sldId id="266" r:id="rId11"/>
    <p:sldId id="267" r:id="rId12"/>
    <p:sldId id="262" r:id="rId13"/>
    <p:sldId id="264" r:id="rId14"/>
    <p:sldId id="272" r:id="rId15"/>
    <p:sldId id="269" r:id="rId16"/>
    <p:sldId id="273" r:id="rId17"/>
    <p:sldId id="274" r:id="rId18"/>
    <p:sldId id="263" r:id="rId19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712" autoAdjust="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10/29/2021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10/29/2021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2020</a:t>
            </a:r>
          </a:p>
          <a:p>
            <a:r>
              <a:rPr lang="en-US" dirty="0"/>
              <a:t>2021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home K to 2, </a:t>
            </a:r>
          </a:p>
          <a:p>
            <a:r>
              <a:rPr lang="en-US" dirty="0"/>
              <a:t>Literacy and Numeracy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Fresh Air and Exercise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509" y="1825625"/>
            <a:ext cx="10259291" cy="41201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 (building, doing a puzzle, measuring for cooking or reading to a younger sibling).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Bedtime</a:t>
            </a:r>
          </a:p>
        </p:txBody>
      </p:sp>
      <p:pic>
        <p:nvPicPr>
          <p:cNvPr id="5" name="Picture Placeholder 4" descr="Temporary Waffle: Bedtime Stories And Prayers Book Review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r="586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/>
              <a:t>8PM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89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Sing and recite rhymes and poems.</a:t>
            </a:r>
          </a:p>
          <a:p>
            <a:r>
              <a:rPr lang="en-US" dirty="0"/>
              <a:t>Help your child to recognize letters and words on signs in your community.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425" y="1671245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(i.e. shapes of traffic signs, walking distances around the neighborhood, telling time, counting toys and money, talk about the calendar).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 (Checkers, Junior Monopoly, Math Bingo, Uno, Flash Cards, Card Games).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4" descr="Media placeholder">
            <a:extLst>
              <a:ext uri="{FF2B5EF4-FFF2-40B4-BE49-F238E27FC236}">
                <a16:creationId xmlns:a16="http://schemas.microsoft.com/office/drawing/2014/main" id="{7401E5EB-604A-42B4-B9BC-979A2E90F535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965927" y="0"/>
            <a:ext cx="8705088" cy="4050792"/>
          </a:xfrm>
        </p:spPr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35" y="12039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240" y="1343202"/>
            <a:ext cx="8877760" cy="496481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45minutes a day for literacy and numeracy in kindergarten and grade one.</a:t>
            </a:r>
          </a:p>
          <a:p>
            <a:r>
              <a:rPr lang="en-US" dirty="0"/>
              <a:t>60 minutes a day for literacy and numeracy in grade two.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Placeholder 7" descr="Three for: Documenting Your Impact | Informania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-11440" r="-6656" b="-17400"/>
          <a:stretch/>
        </p:blipFill>
        <p:spPr>
          <a:xfrm rot="720000">
            <a:off x="6833226" y="435766"/>
            <a:ext cx="4474055" cy="5267656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Coloring</a:t>
            </a:r>
          </a:p>
          <a:p>
            <a:r>
              <a:rPr lang="en-US" dirty="0"/>
              <a:t>Puzzle</a:t>
            </a:r>
          </a:p>
          <a:p>
            <a:r>
              <a:rPr lang="en-US" dirty="0"/>
              <a:t>Building</a:t>
            </a:r>
          </a:p>
          <a:p>
            <a:endParaRPr lang="en-US" dirty="0"/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10:00 to 10:30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3314576"/>
            <a:ext cx="3328024" cy="1700784"/>
          </a:xfrm>
        </p:spPr>
        <p:txBody>
          <a:bodyPr tIns="180000" bIns="108000">
            <a:normAutofit/>
          </a:bodyPr>
          <a:lstStyle/>
          <a:p>
            <a:r>
              <a:rPr lang="en-US" sz="4400" dirty="0"/>
              <a:t>Literacy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82166027"/>
              </p:ext>
            </p:extLst>
          </p:nvPr>
        </p:nvGraphicFramePr>
        <p:xfrm>
          <a:off x="5159375" y="784225"/>
          <a:ext cx="6646864" cy="354284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323432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3323432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aseline="0" dirty="0"/>
                        <a:t>Phonics and word work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Letter names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Sight words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Vocabulary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  <a:p>
                      <a:r>
                        <a:rPr lang="en-US" dirty="0"/>
                        <a:t>Comprehension</a:t>
                      </a:r>
                      <a:r>
                        <a:rPr lang="en-US" baseline="0" dirty="0"/>
                        <a:t> and Fluency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self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Read to someone else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Listening to someone read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r>
                        <a:rPr lang="en-US" dirty="0"/>
                        <a:t>Writing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Journal </a:t>
                      </a:r>
                      <a:r>
                        <a:rPr lang="en-US" sz="1400" dirty="0"/>
                        <a:t>(What did you do today?)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Drawing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Recount</a:t>
                      </a:r>
                      <a:r>
                        <a:rPr lang="en-US" baseline="0" dirty="0"/>
                        <a:t> stories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Descriptive stories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Story online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Boom Learning (app)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Boukili</a:t>
                      </a:r>
                      <a:r>
                        <a:rPr lang="en-US" baseline="0" dirty="0"/>
                        <a:t> (app)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Tumblebooks</a:t>
                      </a:r>
                      <a:r>
                        <a:rPr lang="en-US" baseline="0" dirty="0"/>
                        <a:t> in French (free with NB library card)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497372" y="1822899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10:30 to 11:00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2892" y="2627571"/>
            <a:ext cx="8629227" cy="345912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Zorbit’s</a:t>
            </a:r>
            <a:r>
              <a:rPr lang="en-US" sz="2400" dirty="0"/>
              <a:t> Math Adventure (app)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Card games, board games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Practice making numbers with play dough,</a:t>
            </a:r>
          </a:p>
          <a:p>
            <a:pPr marL="0" indent="0">
              <a:buNone/>
            </a:pPr>
            <a:r>
              <a:rPr lang="en-US" sz="2400" dirty="0"/>
              <a:t> sand or rice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Count collections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Read math books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Math scavenger shape hunt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Creative play acting out real life situations with play or real money; store, coffee shop, restaurant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8" name="Picture Placeholder 7" descr="Teaching with TLC: Math Mad Minutes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>
          <a:xfrm rot="720000">
            <a:off x="6818945" y="584519"/>
            <a:ext cx="3775747" cy="4445483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K to 2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1:00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Reading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Nap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13328" y="3429000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5913cbf-8009-492a-a338-ad960c3d1bd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B25B93B5D8548B4F2AC69009EEDFB" ma:contentTypeVersion="13" ma:contentTypeDescription="Create a new document." ma:contentTypeScope="" ma:versionID="4bbc3a0660d5d25951a0d34dc83b18ed">
  <xsd:schema xmlns:xsd="http://www.w3.org/2001/XMLSchema" xmlns:xs="http://www.w3.org/2001/XMLSchema" xmlns:p="http://schemas.microsoft.com/office/2006/metadata/properties" xmlns:ns3="f5913cbf-8009-492a-a338-ad960c3d1bd8" xmlns:ns4="a7736c18-ef7b-4887-8b41-8e8d9ee35427" targetNamespace="http://schemas.microsoft.com/office/2006/metadata/properties" ma:root="true" ma:fieldsID="1a0bda9e01bf3dd7887230a2a7b4b3a4" ns3:_="" ns4:_="">
    <xsd:import namespace="f5913cbf-8009-492a-a338-ad960c3d1bd8"/>
    <xsd:import namespace="a7736c18-ef7b-4887-8b41-8e8d9ee354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13cbf-8009-492a-a338-ad960c3d1b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736c18-ef7b-4887-8b41-8e8d9ee35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f5913cbf-8009-492a-a338-ad960c3d1bd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7736c18-ef7b-4887-8b41-8e8d9ee3542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2FC4D99-DEC9-484B-AF45-672149077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913cbf-8009-492a-a338-ad960c3d1bd8"/>
    <ds:schemaRef ds:uri="a7736c18-ef7b-4887-8b41-8e8d9ee35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500</Words>
  <Application>Microsoft Office PowerPoint</Application>
  <PresentationFormat>Widescreen</PresentationFormat>
  <Paragraphs>119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10:00 to 10:30</vt:lpstr>
      <vt:lpstr>10:30 to 11:00</vt:lpstr>
      <vt:lpstr>Lunch</vt:lpstr>
      <vt:lpstr>1:00 to 1:30</vt:lpstr>
      <vt:lpstr>Afternoon</vt:lpstr>
      <vt:lpstr>Late Afternoon</vt:lpstr>
      <vt:lpstr>Assessment and Evaluation</vt:lpstr>
      <vt:lpstr>Bedtime</vt:lpstr>
      <vt:lpstr>Reading &amp; Writing</vt:lpstr>
      <vt:lpstr>Math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2021-10-29T15:05:01Z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0x01010013AB25B93B5D8548B4F2AC69009EEDFB</vt:lpwstr>
  </property>
</Properties>
</file>