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72" r:id="rId15"/>
    <p:sldId id="273" r:id="rId16"/>
    <p:sldId id="274" r:id="rId17"/>
    <p:sldId id="269" r:id="rId18"/>
    <p:sldId id="263" r:id="rId19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Grades 3 to 5,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9 AM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50ECF8-0149-47BE-B1F1-E13F6D5D35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949" b="6949"/>
          <a:stretch>
            <a:fillRect/>
          </a:stretch>
        </p:blipFill>
        <p:spPr>
          <a:xfrm>
            <a:off x="88616" y="1207583"/>
            <a:ext cx="5623415" cy="5096520"/>
          </a:xfrm>
        </p:spPr>
      </p:pic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endParaRPr lang="en-US" dirty="0"/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to 5</a:t>
            </a:r>
          </a:p>
          <a:p>
            <a:endParaRPr lang="en-US" sz="3200" dirty="0"/>
          </a:p>
          <a:p>
            <a:r>
              <a:rPr lang="en-US" sz="3200" dirty="0"/>
              <a:t>Create a Space for Learning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44501093"/>
              </p:ext>
            </p:extLst>
          </p:nvPr>
        </p:nvGraphicFramePr>
        <p:xfrm>
          <a:off x="5159375" y="784225"/>
          <a:ext cx="6646864" cy="40574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r>
                        <a:rPr lang="en-US" baseline="0" dirty="0"/>
                        <a:t>Keep a dictionary of new words from your reading. Draw pictures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Narrative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Procedure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Persuasive Writing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Squiggle</a:t>
                      </a:r>
                      <a:r>
                        <a:rPr lang="en-US" baseline="0" dirty="0"/>
                        <a:t> Park and Dreamscape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Tumble Books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DreamBox Learning Online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Card Games, board games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Jigsaw Puzzles - Help to develop spatial awareness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Telling Time – Students can practice using digital and analogue clocks</a:t>
            </a:r>
            <a:r>
              <a:rPr lang="en-US" i="1" dirty="0"/>
              <a:t>. </a:t>
            </a:r>
            <a:r>
              <a:rPr lang="en-US" sz="1400" i="1" dirty="0"/>
              <a:t>Students may create a daily schedule and read clocks as they follow the schedule.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Baking/Cooking - </a:t>
            </a:r>
            <a:r>
              <a:rPr lang="en-US" sz="1400" i="1" dirty="0"/>
              <a:t>Provides a real-life opportunity to practice fractions</a:t>
            </a:r>
            <a:r>
              <a:rPr lang="en-US" sz="1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b="1" dirty="0" err="1"/>
              <a:t>Zorbit</a:t>
            </a:r>
            <a:r>
              <a:rPr lang="en-US" sz="1900" b="1" dirty="0"/>
              <a:t> Online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Data Collection (bar graphs, line plots, pictographs) </a:t>
            </a:r>
            <a:r>
              <a:rPr lang="en-US" sz="1300" i="1" dirty="0"/>
              <a:t>- </a:t>
            </a:r>
            <a:r>
              <a:rPr lang="en-US" sz="1400" i="1" dirty="0"/>
              <a:t>Students can ask questions such as “What is your favorite TV show?” Students may need to use technology such as a telephone or a computer to contact friends and relatives to survey.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88376" y="440389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588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Assessment and Evaluation</vt:lpstr>
      <vt:lpstr>Reading &amp; Writing</vt:lpstr>
      <vt:lpstr>Math</vt:lpstr>
      <vt:lpstr>Bedtime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2021-11-01T12:29:08Z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