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Architects Daughter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rchitectsDaughter-regular.fntdata"/><Relationship Id="rId10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ccdaabf1e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9ccdaabf1e_1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d91d2818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9d91d2818c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ccdaabf1e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9ccdaabf1e_1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ccdaabf1e_1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9ccdaabf1e_1_5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11" Type="http://schemas.openxmlformats.org/officeDocument/2006/relationships/slide" Target="/ppt/slides/slide5.xml"/><Relationship Id="rId10" Type="http://schemas.openxmlformats.org/officeDocument/2006/relationships/slide" Target="/ppt/slides/slide4.xml"/><Relationship Id="rId12" Type="http://schemas.openxmlformats.org/officeDocument/2006/relationships/image" Target="../media/image12.png"/><Relationship Id="rId9" Type="http://schemas.openxmlformats.org/officeDocument/2006/relationships/slide" Target="/ppt/slides/slide3.xml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.xml"/><Relationship Id="rId22" Type="http://schemas.openxmlformats.org/officeDocument/2006/relationships/image" Target="../media/image4.png"/><Relationship Id="rId21" Type="http://schemas.openxmlformats.org/officeDocument/2006/relationships/image" Target="../media/image8.png"/><Relationship Id="rId24" Type="http://schemas.openxmlformats.org/officeDocument/2006/relationships/image" Target="../media/image10.png"/><Relationship Id="rId23" Type="http://schemas.openxmlformats.org/officeDocument/2006/relationships/hyperlink" Target="https://app.boukili.ca/en/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hyperlink" Target="https://biblioenfants.com/Default.aspx?ReturnUrl=%2f" TargetMode="External"/><Relationship Id="rId26" Type="http://schemas.openxmlformats.org/officeDocument/2006/relationships/image" Target="../media/image2.png"/><Relationship Id="rId25" Type="http://schemas.openxmlformats.org/officeDocument/2006/relationships/hyperlink" Target="https://biblioenfants.com/Default.aspx?ReturnUrl=%2f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s://wow.boomlearning.com/signin/student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s://app.boukili.ca/en/" TargetMode="External"/><Relationship Id="rId11" Type="http://schemas.openxmlformats.org/officeDocument/2006/relationships/hyperlink" Target="https://teams.microsoft.com/l/channel/19%3ae08980b5df024f5babdef83863e41a22%40thread.tacv2/General?groupId=0d835cf0-3991-4b82-bf46-6afa96c1db30&amp;tenantId=4d2b5fdf-c4d2-4911-8709-68cc2f465c9f" TargetMode="External"/><Relationship Id="rId10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24.png"/><Relationship Id="rId15" Type="http://schemas.openxmlformats.org/officeDocument/2006/relationships/image" Target="../media/image14.png"/><Relationship Id="rId14" Type="http://schemas.openxmlformats.org/officeDocument/2006/relationships/hyperlink" Target="https://jelis.rkpublishing.com/student/" TargetMode="External"/><Relationship Id="rId17" Type="http://schemas.openxmlformats.org/officeDocument/2006/relationships/image" Target="../media/image15.png"/><Relationship Id="rId16" Type="http://schemas.openxmlformats.org/officeDocument/2006/relationships/hyperlink" Target="https://www.onceuponapicture.co.uk/" TargetMode="External"/><Relationship Id="rId19" Type="http://schemas.openxmlformats.org/officeDocument/2006/relationships/image" Target="../media/image3.png"/><Relationship Id="rId18" Type="http://schemas.openxmlformats.org/officeDocument/2006/relationships/hyperlink" Target="https://squat.telequebec.tv/videos/604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9" Type="http://schemas.openxmlformats.org/officeDocument/2006/relationships/hyperlink" Target="https://onedrive.live.com/view.aspx?resid=665A7678364788F3!146&amp;ithint=file%2cpptx&amp;authkey=!AOBtsfYSUxZ1nUs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play.zorbitsmath.com/" TargetMode="External"/><Relationship Id="rId7" Type="http://schemas.openxmlformats.org/officeDocument/2006/relationships/hyperlink" Target="https://onedrive.live.com/view.aspx?resid=665A7678364788F3!148&amp;ithint=file%2cpptx&amp;authkey=!APh3b3U0hcweB9o" TargetMode="External"/><Relationship Id="rId8" Type="http://schemas.openxmlformats.org/officeDocument/2006/relationships/image" Target="../media/image20.png"/><Relationship Id="rId11" Type="http://schemas.openxmlformats.org/officeDocument/2006/relationships/hyperlink" Target="https://gfletchy.com/3-act-lessons/" TargetMode="External"/><Relationship Id="rId10" Type="http://schemas.openxmlformats.org/officeDocument/2006/relationships/image" Target="../media/image28.png"/><Relationship Id="rId13" Type="http://schemas.openxmlformats.org/officeDocument/2006/relationships/slide" Target="/ppt/slides/slide1.xml"/><Relationship Id="rId12" Type="http://schemas.openxmlformats.org/officeDocument/2006/relationships/image" Target="../media/image19.png"/><Relationship Id="rId15" Type="http://schemas.openxmlformats.org/officeDocument/2006/relationships/image" Target="../media/image27.png"/><Relationship Id="rId14" Type="http://schemas.openxmlformats.org/officeDocument/2006/relationships/image" Target="../media/image8.png"/><Relationship Id="rId17" Type="http://schemas.openxmlformats.org/officeDocument/2006/relationships/image" Target="../media/image11.png"/><Relationship Id="rId16" Type="http://schemas.openxmlformats.org/officeDocument/2006/relationships/hyperlink" Target="https://wow.boomlearning.com/signin/student" TargetMode="External"/><Relationship Id="rId19" Type="http://schemas.openxmlformats.org/officeDocument/2006/relationships/image" Target="../media/image25.png"/><Relationship Id="rId18" Type="http://schemas.openxmlformats.org/officeDocument/2006/relationships/hyperlink" Target="https://play.zorbitsmath.com/" TargetMode="Externa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8.png"/><Relationship Id="rId2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5" Type="http://schemas.openxmlformats.org/officeDocument/2006/relationships/image" Target="../media/image7.png"/><Relationship Id="rId6" Type="http://schemas.openxmlformats.org/officeDocument/2006/relationships/image" Target="../media/image32.png"/><Relationship Id="rId7" Type="http://schemas.openxmlformats.org/officeDocument/2006/relationships/image" Target="../media/image29.png"/><Relationship Id="rId8" Type="http://schemas.openxmlformats.org/officeDocument/2006/relationships/image" Target="../media/image26.png"/><Relationship Id="rId11" Type="http://schemas.openxmlformats.org/officeDocument/2006/relationships/image" Target="../media/image34.png"/><Relationship Id="rId10" Type="http://schemas.openxmlformats.org/officeDocument/2006/relationships/hyperlink" Target="https://www.youtube.com/channel/UCsSS5kMpKCaJ_HhTM9-HKHg" TargetMode="External"/><Relationship Id="rId13" Type="http://schemas.openxmlformats.org/officeDocument/2006/relationships/image" Target="../media/image35.png"/><Relationship Id="rId12" Type="http://schemas.openxmlformats.org/officeDocument/2006/relationships/hyperlink" Target="https://www.youtube.com/channel/UC2YBT7HYqCbbvzu3kKZ3wnw" TargetMode="External"/><Relationship Id="rId15" Type="http://schemas.openxmlformats.org/officeDocument/2006/relationships/hyperlink" Target="https://www.youtube.com/playlist?list=PLMb4QBzxFwX8Gnm35JAkWyVMdqsa8GeVM" TargetMode="External"/><Relationship Id="rId14" Type="http://schemas.openxmlformats.org/officeDocument/2006/relationships/hyperlink" Target="https://www.youtube.com/playlist?list=PLMb4QBzxFwX8Gnm35JAkWyVMdqsa8GeVM" TargetMode="External"/><Relationship Id="rId17" Type="http://schemas.openxmlformats.org/officeDocument/2006/relationships/image" Target="../media/image42.png"/><Relationship Id="rId16" Type="http://schemas.openxmlformats.org/officeDocument/2006/relationships/image" Target="../media/image36.png"/><Relationship Id="rId19" Type="http://schemas.openxmlformats.org/officeDocument/2006/relationships/slide" Target="/ppt/slides/slide1.xml"/><Relationship Id="rId18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apps.apple.com/us/app/scratchjr/id895485086" TargetMode="External"/><Relationship Id="rId22" Type="http://schemas.openxmlformats.org/officeDocument/2006/relationships/hyperlink" Target="https://apps.apple.com/us/app/kodable/id577673067" TargetMode="External"/><Relationship Id="rId21" Type="http://schemas.openxmlformats.org/officeDocument/2006/relationships/image" Target="../media/image55.png"/><Relationship Id="rId24" Type="http://schemas.openxmlformats.org/officeDocument/2006/relationships/hyperlink" Target="https://apps.apple.com/us/app/garageband/id408709785" TargetMode="External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jp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26" Type="http://schemas.openxmlformats.org/officeDocument/2006/relationships/hyperlink" Target="https://docs.google.com/presentation/d/1NuUooTL4R9U-yG6lmiZJtieyxMshvjpFNfZLPfZzIW8/edit#slide=id.g85c4ded62b_0_0" TargetMode="External"/><Relationship Id="rId25" Type="http://schemas.openxmlformats.org/officeDocument/2006/relationships/image" Target="../media/image56.png"/><Relationship Id="rId28" Type="http://schemas.openxmlformats.org/officeDocument/2006/relationships/hyperlink" Target="https://apps.apple.com/us/app/draw-and-tell/id504750621" TargetMode="External"/><Relationship Id="rId27" Type="http://schemas.openxmlformats.org/officeDocument/2006/relationships/image" Target="../media/image58.png"/><Relationship Id="rId5" Type="http://schemas.openxmlformats.org/officeDocument/2006/relationships/image" Target="../media/image47.png"/><Relationship Id="rId6" Type="http://schemas.openxmlformats.org/officeDocument/2006/relationships/image" Target="../media/image40.png"/><Relationship Id="rId29" Type="http://schemas.openxmlformats.org/officeDocument/2006/relationships/image" Target="../media/image60.png"/><Relationship Id="rId7" Type="http://schemas.openxmlformats.org/officeDocument/2006/relationships/image" Target="../media/image44.png"/><Relationship Id="rId8" Type="http://schemas.openxmlformats.org/officeDocument/2006/relationships/image" Target="../media/image46.png"/><Relationship Id="rId31" Type="http://schemas.openxmlformats.org/officeDocument/2006/relationships/image" Target="../media/image59.png"/><Relationship Id="rId30" Type="http://schemas.openxmlformats.org/officeDocument/2006/relationships/hyperlink" Target="https://apps.apple.com/us/app/box-island-award-winning-coding-adventure/id979579439" TargetMode="External"/><Relationship Id="rId11" Type="http://schemas.openxmlformats.org/officeDocument/2006/relationships/image" Target="../media/image45.png"/><Relationship Id="rId33" Type="http://schemas.openxmlformats.org/officeDocument/2006/relationships/image" Target="../media/image8.png"/><Relationship Id="rId10" Type="http://schemas.openxmlformats.org/officeDocument/2006/relationships/image" Target="../media/image43.png"/><Relationship Id="rId32" Type="http://schemas.openxmlformats.org/officeDocument/2006/relationships/slide" Target="/ppt/slides/slide1.xml"/><Relationship Id="rId13" Type="http://schemas.openxmlformats.org/officeDocument/2006/relationships/image" Target="../media/image48.png"/><Relationship Id="rId12" Type="http://schemas.openxmlformats.org/officeDocument/2006/relationships/image" Target="../media/image49.png"/><Relationship Id="rId34" Type="http://schemas.openxmlformats.org/officeDocument/2006/relationships/image" Target="../media/image57.png"/><Relationship Id="rId15" Type="http://schemas.openxmlformats.org/officeDocument/2006/relationships/image" Target="../media/image17.jpg"/><Relationship Id="rId14" Type="http://schemas.openxmlformats.org/officeDocument/2006/relationships/image" Target="../media/image52.png"/><Relationship Id="rId17" Type="http://schemas.openxmlformats.org/officeDocument/2006/relationships/image" Target="../media/image50.png"/><Relationship Id="rId16" Type="http://schemas.openxmlformats.org/officeDocument/2006/relationships/hyperlink" Target="https://code.org/" TargetMode="External"/><Relationship Id="rId19" Type="http://schemas.openxmlformats.org/officeDocument/2006/relationships/image" Target="../media/image54.png"/><Relationship Id="rId18" Type="http://schemas.openxmlformats.org/officeDocument/2006/relationships/hyperlink" Target="https://apps.apple.com/ca/app/imovie/id3772981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4">
            <a:alphaModFix/>
          </a:blip>
          <a:srcRect b="6828" l="3707" r="4531" t="6829"/>
          <a:stretch/>
        </p:blipFill>
        <p:spPr>
          <a:xfrm>
            <a:off x="2582987" y="204127"/>
            <a:ext cx="7025998" cy="486955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/>
          <p:nvPr/>
        </p:nvSpPr>
        <p:spPr>
          <a:xfrm>
            <a:off x="2778738" y="453850"/>
            <a:ext cx="6634500" cy="43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/>
          <p:nvPr/>
        </p:nvSpPr>
        <p:spPr>
          <a:xfrm>
            <a:off x="2778725" y="453850"/>
            <a:ext cx="6634500" cy="4370100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12700" sx="39999" ty="-38100" sy="39999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2918838" y="553600"/>
            <a:ext cx="6354300" cy="4170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905150" y="-622456"/>
            <a:ext cx="14002255" cy="242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68750" y="1343674"/>
            <a:ext cx="2012602" cy="417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 flipH="1" rot="10800000">
            <a:off x="3801325" y="1179325"/>
            <a:ext cx="3315900" cy="3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6" name="Google Shape;166;p25"/>
          <p:cNvSpPr txBox="1"/>
          <p:nvPr/>
        </p:nvSpPr>
        <p:spPr>
          <a:xfrm>
            <a:off x="2962350" y="553600"/>
            <a:ext cx="63108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Bonjour les amis!</a:t>
            </a:r>
            <a:endParaRPr b="1" i="0" sz="43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Bienvenue dans notre classe virtuelle!</a:t>
            </a:r>
            <a:endParaRPr b="1" i="0" sz="25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673900" y="1650700"/>
            <a:ext cx="50601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09343E"/>
                </a:solidFill>
                <a:highlight>
                  <a:srgbClr val="FF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C'est ici que tu trouveras tout ce qu'il te faut pour travailler à la maison! Cliquer sur un des titres ci-dessous:</a:t>
            </a:r>
            <a:endParaRPr b="0" i="0" sz="24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3746800" y="3229638"/>
            <a:ext cx="2275800" cy="555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673900" y="3122425"/>
            <a:ext cx="2421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action="ppaction://hlinksldjump" r:id="rId8"/>
              </a:rPr>
              <a:t>Français</a:t>
            </a:r>
            <a:endParaRPr b="1" i="0" sz="32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3746800" y="4005200"/>
            <a:ext cx="2275800" cy="555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6154425" y="3229650"/>
            <a:ext cx="2275800" cy="555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6154425" y="4005200"/>
            <a:ext cx="2275800" cy="555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6283300" y="3153773"/>
            <a:ext cx="18663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action="ppaction://hlinksldjump" r:id="rId9"/>
              </a:rPr>
              <a:t>Math</a:t>
            </a:r>
            <a:endParaRPr b="1" i="0" sz="32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697750" y="3944500"/>
            <a:ext cx="237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200" u="sng" cap="none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action="ppaction://hlinksldjump" r:id="rId10"/>
              </a:rPr>
              <a:t>Coin Zen</a:t>
            </a:r>
            <a:endParaRPr b="1" i="0" sz="32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6105375" y="4005200"/>
            <a:ext cx="237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sng" cap="none" strike="noStrike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action="ppaction://hlinksldjump" r:id="rId11"/>
              </a:rPr>
              <a:t>MakerSpace</a:t>
            </a:r>
            <a:endParaRPr b="1" i="0" sz="26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hand pointer" id="176" name="Google Shape;176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268950" y="1752650"/>
            <a:ext cx="5060100" cy="50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 rotWithShape="1">
          <a:blip r:embed="rId4">
            <a:alphaModFix/>
          </a:blip>
          <a:srcRect b="6827" l="3704" r="4539" t="6829"/>
          <a:stretch/>
        </p:blipFill>
        <p:spPr>
          <a:xfrm>
            <a:off x="2361175" y="363350"/>
            <a:ext cx="6975776" cy="457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/>
          <p:nvPr/>
        </p:nvSpPr>
        <p:spPr>
          <a:xfrm>
            <a:off x="2793897" y="3177215"/>
            <a:ext cx="1418400" cy="151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64983" y="1"/>
            <a:ext cx="1850975" cy="4145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2793897" y="1378879"/>
            <a:ext cx="1418400" cy="1512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2597675" y="623200"/>
            <a:ext cx="6607500" cy="4055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2835400" y="1482737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4425475" y="1482737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6015550" y="1482737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7605625" y="1482737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2835400" y="3072600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1888" y="3239521"/>
            <a:ext cx="1075574" cy="107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>
            <a:hlinkClick r:id="rId8"/>
          </p:cNvPr>
          <p:cNvSpPr/>
          <p:nvPr/>
        </p:nvSpPr>
        <p:spPr>
          <a:xfrm>
            <a:off x="4425475" y="3072600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>
            <a:hlinkClick r:id="rId9"/>
          </p:cNvPr>
          <p:cNvSpPr/>
          <p:nvPr/>
        </p:nvSpPr>
        <p:spPr>
          <a:xfrm>
            <a:off x="6015550" y="3099050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7605625" y="3099050"/>
            <a:ext cx="1418400" cy="14094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10">
            <a:alphaModFix/>
          </a:blip>
          <a:srcRect b="131850" l="0" r="0" t="-131850"/>
          <a:stretch/>
        </p:blipFill>
        <p:spPr>
          <a:xfrm>
            <a:off x="4508025" y="3177100"/>
            <a:ext cx="1253300" cy="12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77038" y="3265963"/>
            <a:ext cx="1075576" cy="107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/>
        </p:nvSpPr>
        <p:spPr>
          <a:xfrm>
            <a:off x="2581625" y="559050"/>
            <a:ext cx="6639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FRANCAIS</a:t>
            </a:r>
            <a:endParaRPr b="1" i="0" sz="50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98" name="Google Shape;198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4739" y="1609500"/>
            <a:ext cx="1075550" cy="10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-8850" r="8850" t="0"/>
          <a:stretch/>
        </p:blipFill>
        <p:spPr>
          <a:xfrm>
            <a:off x="6090100" y="1588313"/>
            <a:ext cx="1120163" cy="112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574600" y="1589537"/>
            <a:ext cx="1120150" cy="119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84500" y="1680215"/>
            <a:ext cx="1120174" cy="9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>
            <a:hlinkClick action="ppaction://hlinksldjump"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642225" y="6329549"/>
            <a:ext cx="498750" cy="46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03" name="Google Shape;203;p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-1789225" y="1017625"/>
            <a:ext cx="5375072" cy="55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556374" y="3099050"/>
            <a:ext cx="1253300" cy="1277247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05" name="Google Shape;205;p26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015549" y="3072600"/>
            <a:ext cx="1469188" cy="14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2600545" y="408556"/>
            <a:ext cx="6990900" cy="42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2776200" y="624550"/>
            <a:ext cx="6639600" cy="384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7450" y="220500"/>
            <a:ext cx="7472797" cy="7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776200" y="528700"/>
            <a:ext cx="6639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MATH</a:t>
            </a:r>
            <a:endParaRPr b="1" i="0" sz="50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000" y="713575"/>
            <a:ext cx="2593700" cy="528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/>
          <p:nvPr/>
        </p:nvSpPr>
        <p:spPr>
          <a:xfrm>
            <a:off x="3492425" y="137805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3572675" y="146655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3492425" y="294200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3572675" y="304730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5342600" y="138645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192775" y="138645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5342600" y="295880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7192775" y="2958800"/>
            <a:ext cx="1462500" cy="137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>
            <a:hlinkClick r:id="rId6"/>
          </p:cNvPr>
          <p:cNvSpPr/>
          <p:nvPr/>
        </p:nvSpPr>
        <p:spPr>
          <a:xfrm>
            <a:off x="5462975" y="146655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7273025" y="147495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422850" y="304730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7273025" y="304730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37075" y="3177853"/>
            <a:ext cx="973900" cy="9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54338" y="3321585"/>
            <a:ext cx="1220349" cy="68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36050" y="3123450"/>
            <a:ext cx="1075575" cy="10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642225" y="6329549"/>
            <a:ext cx="498750" cy="46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entmoji" id="231" name="Google Shape;231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817650" y="3804850"/>
            <a:ext cx="2907125" cy="30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/>
          <p:nvPr/>
        </p:nvSpPr>
        <p:spPr>
          <a:xfrm>
            <a:off x="3572675" y="1466550"/>
            <a:ext cx="1302000" cy="119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https://wow.boomlearning.com/signin/student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85888" y="1516921"/>
            <a:ext cx="1075574" cy="107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62975" y="1474952"/>
            <a:ext cx="1220325" cy="12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7950" y="1591751"/>
            <a:ext cx="7241400" cy="56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34444" y="360053"/>
            <a:ext cx="2699099" cy="559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1976" y="3252400"/>
            <a:ext cx="2398001" cy="287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23600" y="46659"/>
            <a:ext cx="1250751" cy="13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68737" y="1649533"/>
            <a:ext cx="1250751" cy="13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8163" y="2766216"/>
            <a:ext cx="4760981" cy="61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13621" y="1066408"/>
            <a:ext cx="4760981" cy="61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01783" y="320472"/>
            <a:ext cx="924825" cy="102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56100" y="1810950"/>
            <a:ext cx="859950" cy="1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71349" y="33"/>
            <a:ext cx="1250751" cy="13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38812" y="1672833"/>
            <a:ext cx="1250751" cy="137064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11019325" y="264563"/>
            <a:ext cx="754800" cy="93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966749" y="298398"/>
            <a:ext cx="859951" cy="86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>
            <a:hlinkClick r:id="rId14"/>
          </p:cNvPr>
          <p:cNvSpPr/>
          <p:nvPr/>
        </p:nvSpPr>
        <p:spPr>
          <a:xfrm>
            <a:off x="9571575" y="264575"/>
            <a:ext cx="754800" cy="93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519000" y="199387"/>
            <a:ext cx="859949" cy="106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286788" y="1890750"/>
            <a:ext cx="754799" cy="93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767588" y="1468116"/>
            <a:ext cx="1424408" cy="168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1642225" y="6329549"/>
            <a:ext cx="498750" cy="46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57" name="Google Shape;257;p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82127" y="1066400"/>
            <a:ext cx="4969125" cy="49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126" y="4570360"/>
            <a:ext cx="5504685" cy="225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35426" y="4154663"/>
            <a:ext cx="6841024" cy="11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8053" y="2141122"/>
            <a:ext cx="3215102" cy="25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1960" y="2141122"/>
            <a:ext cx="3215102" cy="25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4512" y="306225"/>
            <a:ext cx="1001425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75937" y="306236"/>
            <a:ext cx="1001425" cy="100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98837" y="306236"/>
            <a:ext cx="1001425" cy="100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7313" y="306225"/>
            <a:ext cx="1001450" cy="10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78788" y="306225"/>
            <a:ext cx="1001425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16063" y="306213"/>
            <a:ext cx="1001425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37387" y="306225"/>
            <a:ext cx="1001425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98150" y="306224"/>
            <a:ext cx="1001425" cy="10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97412" y="306212"/>
            <a:ext cx="1001450" cy="10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057462" y="306224"/>
            <a:ext cx="1001450" cy="10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15">
            <a:alphaModFix/>
          </a:blip>
          <a:srcRect b="6828" l="3707" r="4531" t="6829"/>
          <a:stretch/>
        </p:blipFill>
        <p:spPr>
          <a:xfrm>
            <a:off x="6934975" y="1699400"/>
            <a:ext cx="4865022" cy="314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7810988" y="1971150"/>
            <a:ext cx="3206400" cy="3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MAKER APPS:</a:t>
            </a:r>
            <a:endParaRPr b="1" i="0" sz="2400" u="none" cap="none" strike="noStrike">
              <a:solidFill>
                <a:srgbClr val="00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218900" y="2423000"/>
            <a:ext cx="2641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MAKER MAT:</a:t>
            </a:r>
            <a:endParaRPr b="1" i="0" sz="2200" u="none" cap="none" strike="noStrik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October</a:t>
            </a:r>
            <a:endParaRPr b="1" i="0" sz="2200" u="none" cap="none" strike="noStrik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3506450" y="2486225"/>
            <a:ext cx="24936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MAKER Website:</a:t>
            </a:r>
            <a:endParaRPr b="1" i="0" sz="2200" u="none" cap="none" strike="noStrik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280" name="Google Shape;280;p29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204121" y="2959550"/>
            <a:ext cx="950778" cy="93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768150" y="2512963"/>
            <a:ext cx="950775" cy="9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92099" y="2512975"/>
            <a:ext cx="950775" cy="9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9">
            <a:hlinkClick r:id="rId22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016062" y="2504187"/>
            <a:ext cx="1001450" cy="96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>
            <a:hlinkClick r:id="rId24"/>
          </p:cNvPr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768149" y="3553725"/>
            <a:ext cx="950775" cy="9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>
            <a:hlinkClick r:id="rId26"/>
          </p:cNvPr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84300" y="3091163"/>
            <a:ext cx="910407" cy="88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>
            <a:hlinkClick r:id="rId28"/>
          </p:cNvPr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938811" y="3553725"/>
            <a:ext cx="950775" cy="9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>
            <a:hlinkClick r:id="rId30"/>
          </p:cNvPr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041388" y="3553700"/>
            <a:ext cx="950775" cy="9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9">
            <a:hlinkClick action="ppaction://hlinksldjump" r:id="rId32"/>
          </p:cNvPr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1642225" y="6329549"/>
            <a:ext cx="498750" cy="461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 lightsaber" id="289" name="Google Shape;289;p2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4620625" y="2141129"/>
            <a:ext cx="4865025" cy="48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