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771ed0801b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771ed0801b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771ed0801b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771ed0801b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771ed0801b_0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71ed0801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771ed0801b_0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771ed0801b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771ed0801b_0_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71ed0801b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771ed0801b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771ed0801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771ed0801b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771ed0801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771ed0801b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771ed0801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771ed0801b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771ed0801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771ed0801b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771ed0801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771ed0801b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771ed0801b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771ed0801b_0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771ed0801b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771ed0801b_0_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771ed0801b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771ed0801b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771ed0801b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771ed0801b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71ed0801b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771ed0801b_0_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771ed0801b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771ed0801b_0_1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771ed0801b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771ed0801b_0_1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771ed0801b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771ed0801b_0_1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771ed0801b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771ed0801b_0_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771ed0801b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771ed0801b_0_1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771ed0801b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771ed0801b_0_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771ed0801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771ed0801b_0_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771ed0801b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771ed0801b_0_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771ed0801b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771ed0801b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771ed0801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771ed0801b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771ed0801b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771ed0801b_0_2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771ed0801b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771ed0801b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771ed0801b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771ed0801b_0_2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771ed0801b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771ed0801b_0_2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771ed0801b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771ed0801b_0_2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771ed0801b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771ed0801b_0_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771ed0801b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771ed0801b_0_2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771ed0801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771ed0801b_0_2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771ed0801b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771ed0801b_0_2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771ed0801b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771ed0801b_0_2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771ed0801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771ed0801b_0_2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771ed0801b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771ed0801b_0_2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771ed0801b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771ed0801b_0_2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771ed0801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771ed0801b_0_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771ed0801b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771ed0801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71ed080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771ed0801b_0_2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771ed0801b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771ed0801b_0_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771ed0801b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771ed0801b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771ed0801b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771ed0801b_0_2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771ed0801b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771ed0801b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771ed0801b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771ed0801b_0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771ed0801b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771ed0801b_0_2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771ed0801b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771ed0801b_0_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771ed0801b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771ed0801b_0_2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771ed0801b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771ed0801b_0_2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771ed0801b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771ed0801b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771ed0801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771ed0801b_0_4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771ed0801b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771ed0801b_0_4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771ed0801b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771ed0801b_0_4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771ed0801b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771ed0801b_0_4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771ed0801b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771ed0801b_0_4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771ed0801b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771ed0801b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771ed0801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771ed0801b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771ed0801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771ed0801b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771ed0801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40" Type="http://schemas.openxmlformats.org/officeDocument/2006/relationships/image" Target="../media/image16.png"/><Relationship Id="rId20" Type="http://schemas.openxmlformats.org/officeDocument/2006/relationships/image" Target="../media/image21.png"/><Relationship Id="rId22" Type="http://schemas.openxmlformats.org/officeDocument/2006/relationships/image" Target="../media/image20.png"/><Relationship Id="rId21" Type="http://schemas.openxmlformats.org/officeDocument/2006/relationships/slide" Target="/ppt/slides/slide18.xml"/><Relationship Id="rId24" Type="http://schemas.openxmlformats.org/officeDocument/2006/relationships/image" Target="../media/image13.png"/><Relationship Id="rId23" Type="http://schemas.openxmlformats.org/officeDocument/2006/relationships/slide" Target="/ppt/slides/slide17.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8.jpg"/><Relationship Id="rId9" Type="http://schemas.openxmlformats.org/officeDocument/2006/relationships/image" Target="../media/image31.png"/><Relationship Id="rId26" Type="http://schemas.openxmlformats.org/officeDocument/2006/relationships/image" Target="../media/image2.png"/><Relationship Id="rId25" Type="http://schemas.openxmlformats.org/officeDocument/2006/relationships/slide" Target="/ppt/slides/slide16.xml"/><Relationship Id="rId28" Type="http://schemas.openxmlformats.org/officeDocument/2006/relationships/image" Target="../media/image3.png"/><Relationship Id="rId27" Type="http://schemas.openxmlformats.org/officeDocument/2006/relationships/slide" Target="/ppt/slides/slide15.xml"/><Relationship Id="rId5" Type="http://schemas.openxmlformats.org/officeDocument/2006/relationships/image" Target="../media/image10.jpg"/><Relationship Id="rId6" Type="http://schemas.openxmlformats.org/officeDocument/2006/relationships/image" Target="../media/image9.jpg"/><Relationship Id="rId29" Type="http://schemas.openxmlformats.org/officeDocument/2006/relationships/slide" Target="/ppt/slides/slide19.xml"/><Relationship Id="rId7" Type="http://schemas.openxmlformats.org/officeDocument/2006/relationships/image" Target="../media/image34.jpg"/><Relationship Id="rId8" Type="http://schemas.openxmlformats.org/officeDocument/2006/relationships/image" Target="../media/image7.jpg"/><Relationship Id="rId31" Type="http://schemas.openxmlformats.org/officeDocument/2006/relationships/slide" Target="/ppt/slides/slide12.xml"/><Relationship Id="rId30" Type="http://schemas.openxmlformats.org/officeDocument/2006/relationships/image" Target="../media/image4.png"/><Relationship Id="rId11" Type="http://schemas.openxmlformats.org/officeDocument/2006/relationships/image" Target="../media/image18.png"/><Relationship Id="rId33" Type="http://schemas.openxmlformats.org/officeDocument/2006/relationships/slide" Target="/ppt/slides/slide11.xml"/><Relationship Id="rId10" Type="http://schemas.openxmlformats.org/officeDocument/2006/relationships/slide" Target="/ppt/slides/slide6.xml"/><Relationship Id="rId32" Type="http://schemas.openxmlformats.org/officeDocument/2006/relationships/image" Target="../media/image1.png"/><Relationship Id="rId13" Type="http://schemas.openxmlformats.org/officeDocument/2006/relationships/image" Target="../media/image15.png"/><Relationship Id="rId35" Type="http://schemas.openxmlformats.org/officeDocument/2006/relationships/slide" Target="/ppt/slides/slide10.xml"/><Relationship Id="rId12" Type="http://schemas.openxmlformats.org/officeDocument/2006/relationships/slide" Target="/ppt/slides/slide7.xml"/><Relationship Id="rId34" Type="http://schemas.openxmlformats.org/officeDocument/2006/relationships/image" Target="../media/image5.png"/><Relationship Id="rId15" Type="http://schemas.openxmlformats.org/officeDocument/2006/relationships/image" Target="../media/image6.png"/><Relationship Id="rId37" Type="http://schemas.openxmlformats.org/officeDocument/2006/relationships/slide" Target="/ppt/slides/slide13.xml"/><Relationship Id="rId14" Type="http://schemas.openxmlformats.org/officeDocument/2006/relationships/slide" Target="/ppt/slides/slide8.xml"/><Relationship Id="rId36" Type="http://schemas.openxmlformats.org/officeDocument/2006/relationships/image" Target="../media/image17.png"/><Relationship Id="rId17" Type="http://schemas.openxmlformats.org/officeDocument/2006/relationships/image" Target="../media/image12.png"/><Relationship Id="rId39" Type="http://schemas.openxmlformats.org/officeDocument/2006/relationships/slide" Target="/ppt/slides/slide14.xml"/><Relationship Id="rId16" Type="http://schemas.openxmlformats.org/officeDocument/2006/relationships/slide" Target="/ppt/slides/slide9.xml"/><Relationship Id="rId38" Type="http://schemas.openxmlformats.org/officeDocument/2006/relationships/image" Target="../media/image23.png"/><Relationship Id="rId19" Type="http://schemas.openxmlformats.org/officeDocument/2006/relationships/image" Target="../media/image14.png"/><Relationship Id="rId18" Type="http://schemas.openxmlformats.org/officeDocument/2006/relationships/slide" Target="/ppt/slides/slide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youtube.com/watch?v=TBGOZlZ2-DY" TargetMode="External"/><Relationship Id="rId4" Type="http://schemas.openxmlformats.org/officeDocument/2006/relationships/image" Target="../media/image76.jpg"/><Relationship Id="rId5" Type="http://schemas.openxmlformats.org/officeDocument/2006/relationships/slide" Target="/ppt/slides/slide1.xml"/><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youtube.com/watch?v=fu-ZCwMrvKc" TargetMode="External"/><Relationship Id="rId4" Type="http://schemas.openxmlformats.org/officeDocument/2006/relationships/image" Target="../media/image78.jpg"/><Relationship Id="rId5" Type="http://schemas.openxmlformats.org/officeDocument/2006/relationships/slide" Target="/ppt/slides/slide1.xml"/><Relationship Id="rId6"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www.youtube.com/watch?v=Q9pB8I_vqCw" TargetMode="External"/><Relationship Id="rId4" Type="http://schemas.openxmlformats.org/officeDocument/2006/relationships/image" Target="../media/image75.jpg"/><Relationship Id="rId5" Type="http://schemas.openxmlformats.org/officeDocument/2006/relationships/slide" Target="/ppt/slides/slide1.xml"/><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OHOTNEtC3Rc" TargetMode="External"/><Relationship Id="rId4" Type="http://schemas.openxmlformats.org/officeDocument/2006/relationships/image" Target="../media/image77.jpg"/><Relationship Id="rId5" Type="http://schemas.openxmlformats.org/officeDocument/2006/relationships/slide" Target="/ppt/slides/slide1.xml"/><Relationship Id="rId6"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youtube.com/watch?v=2Ofwpt59eQU" TargetMode="External"/><Relationship Id="rId4" Type="http://schemas.openxmlformats.org/officeDocument/2006/relationships/image" Target="../media/image80.jpg"/><Relationship Id="rId5" Type="http://schemas.openxmlformats.org/officeDocument/2006/relationships/slide" Target="/ppt/slides/slide1.xml"/><Relationship Id="rId6"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youtube.com/watch?v=xlg052EKMtk" TargetMode="External"/><Relationship Id="rId4" Type="http://schemas.openxmlformats.org/officeDocument/2006/relationships/image" Target="../media/image81.jpg"/><Relationship Id="rId5" Type="http://schemas.openxmlformats.org/officeDocument/2006/relationships/slide" Target="/ppt/slides/slide1.xml"/><Relationship Id="rId6"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youtube.com/watch?v=tbCjkPlsaes" TargetMode="External"/><Relationship Id="rId4" Type="http://schemas.openxmlformats.org/officeDocument/2006/relationships/image" Target="../media/image99.jpg"/><Relationship Id="rId5" Type="http://schemas.openxmlformats.org/officeDocument/2006/relationships/slide" Target="/ppt/slides/slide1.xml"/><Relationship Id="rId6"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youtube.com/watch?v=5y3gCrL_XIM" TargetMode="External"/><Relationship Id="rId4" Type="http://schemas.openxmlformats.org/officeDocument/2006/relationships/image" Target="../media/image89.jpg"/><Relationship Id="rId5" Type="http://schemas.openxmlformats.org/officeDocument/2006/relationships/slide" Target="/ppt/slides/slide1.xml"/><Relationship Id="rId6"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youtube.com/watch?v=02E1468SdHg" TargetMode="External"/><Relationship Id="rId4" Type="http://schemas.openxmlformats.org/officeDocument/2006/relationships/image" Target="../media/image83.jpg"/><Relationship Id="rId5" Type="http://schemas.openxmlformats.org/officeDocument/2006/relationships/slide" Target="/ppt/slides/slide1.xml"/><Relationship Id="rId6"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youtube.com/watch?v=wVhHPtrrSGE" TargetMode="External"/><Relationship Id="rId4" Type="http://schemas.openxmlformats.org/officeDocument/2006/relationships/image" Target="../media/image82.jpg"/><Relationship Id="rId5" Type="http://schemas.openxmlformats.org/officeDocument/2006/relationships/slide" Target="/ppt/slides/slide1.xml"/><Relationship Id="rId6" Type="http://schemas.openxmlformats.org/officeDocument/2006/relationships/image" Target="../media/image21.png"/></Relationships>
</file>

<file path=ppt/slides/_rels/slide2.xml.rels><?xml version="1.0" encoding="UTF-8" standalone="yes"?><Relationships xmlns="http://schemas.openxmlformats.org/package/2006/relationships"><Relationship Id="rId40" Type="http://schemas.openxmlformats.org/officeDocument/2006/relationships/image" Target="../media/image31.png"/><Relationship Id="rId20" Type="http://schemas.openxmlformats.org/officeDocument/2006/relationships/slide" Target="/ppt/slides/slide28.xml"/><Relationship Id="rId22" Type="http://schemas.openxmlformats.org/officeDocument/2006/relationships/slide" Target="/ppt/slides/slide29.xml"/><Relationship Id="rId21" Type="http://schemas.openxmlformats.org/officeDocument/2006/relationships/image" Target="../media/image37.png"/><Relationship Id="rId24" Type="http://schemas.openxmlformats.org/officeDocument/2006/relationships/slide" Target="/ppt/slides/slide30.xml"/><Relationship Id="rId23"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slide" Target="/ppt/slides/slide23.xml"/><Relationship Id="rId9" Type="http://schemas.openxmlformats.org/officeDocument/2006/relationships/image" Target="../media/image28.png"/><Relationship Id="rId26" Type="http://schemas.openxmlformats.org/officeDocument/2006/relationships/slide" Target="/ppt/slides/slide31.xml"/><Relationship Id="rId25" Type="http://schemas.openxmlformats.org/officeDocument/2006/relationships/image" Target="../media/image40.png"/><Relationship Id="rId28" Type="http://schemas.openxmlformats.org/officeDocument/2006/relationships/slide" Target="/ppt/slides/slide32.xml"/><Relationship Id="rId27"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slide" Target="/ppt/slides/slide22.xml"/><Relationship Id="rId29" Type="http://schemas.openxmlformats.org/officeDocument/2006/relationships/image" Target="../media/image25.png"/><Relationship Id="rId7" Type="http://schemas.openxmlformats.org/officeDocument/2006/relationships/image" Target="../media/image36.png"/><Relationship Id="rId8" Type="http://schemas.openxmlformats.org/officeDocument/2006/relationships/slide" Target="/ppt/slides/slide21.xml"/><Relationship Id="rId31" Type="http://schemas.openxmlformats.org/officeDocument/2006/relationships/image" Target="../media/image26.png"/><Relationship Id="rId30" Type="http://schemas.openxmlformats.org/officeDocument/2006/relationships/slide" Target="/ppt/slides/slide33.xml"/><Relationship Id="rId11" Type="http://schemas.openxmlformats.org/officeDocument/2006/relationships/image" Target="../media/image39.png"/><Relationship Id="rId33" Type="http://schemas.openxmlformats.org/officeDocument/2006/relationships/image" Target="../media/image33.png"/><Relationship Id="rId10" Type="http://schemas.openxmlformats.org/officeDocument/2006/relationships/slide" Target="/ppt/slides/slide20.xml"/><Relationship Id="rId32" Type="http://schemas.openxmlformats.org/officeDocument/2006/relationships/slide" Target="/ppt/slides/slide34.xml"/><Relationship Id="rId13" Type="http://schemas.openxmlformats.org/officeDocument/2006/relationships/image" Target="../media/image27.png"/><Relationship Id="rId35" Type="http://schemas.openxmlformats.org/officeDocument/2006/relationships/image" Target="../media/image8.jpg"/><Relationship Id="rId12" Type="http://schemas.openxmlformats.org/officeDocument/2006/relationships/slide" Target="/ppt/slides/slide24.xml"/><Relationship Id="rId34" Type="http://schemas.openxmlformats.org/officeDocument/2006/relationships/image" Target="../media/image11.jpg"/><Relationship Id="rId15" Type="http://schemas.openxmlformats.org/officeDocument/2006/relationships/image" Target="../media/image29.png"/><Relationship Id="rId37" Type="http://schemas.openxmlformats.org/officeDocument/2006/relationships/image" Target="../media/image9.jpg"/><Relationship Id="rId14" Type="http://schemas.openxmlformats.org/officeDocument/2006/relationships/slide" Target="/ppt/slides/slide25.xml"/><Relationship Id="rId36" Type="http://schemas.openxmlformats.org/officeDocument/2006/relationships/image" Target="../media/image10.jpg"/><Relationship Id="rId17" Type="http://schemas.openxmlformats.org/officeDocument/2006/relationships/image" Target="../media/image32.png"/><Relationship Id="rId39" Type="http://schemas.openxmlformats.org/officeDocument/2006/relationships/image" Target="../media/image7.jpg"/><Relationship Id="rId16" Type="http://schemas.openxmlformats.org/officeDocument/2006/relationships/slide" Target="/ppt/slides/slide26.xml"/><Relationship Id="rId38" Type="http://schemas.openxmlformats.org/officeDocument/2006/relationships/image" Target="../media/image34.jpg"/><Relationship Id="rId19" Type="http://schemas.openxmlformats.org/officeDocument/2006/relationships/image" Target="../media/image30.png"/><Relationship Id="rId18" Type="http://schemas.openxmlformats.org/officeDocument/2006/relationships/slide" Target="/ppt/slides/slide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youtube.com/watch?v=gCzgc_RelBA" TargetMode="External"/><Relationship Id="rId4" Type="http://schemas.openxmlformats.org/officeDocument/2006/relationships/image" Target="../media/image85.jpg"/><Relationship Id="rId5" Type="http://schemas.openxmlformats.org/officeDocument/2006/relationships/slide" Target="/ppt/slides/slide2.xml"/><Relationship Id="rId6"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youtube.com/watch?v=qfeiJD6_JZw" TargetMode="External"/><Relationship Id="rId4" Type="http://schemas.openxmlformats.org/officeDocument/2006/relationships/image" Target="../media/image87.jpg"/><Relationship Id="rId5" Type="http://schemas.openxmlformats.org/officeDocument/2006/relationships/slide" Target="/ppt/slides/slide2.xml"/><Relationship Id="rId6"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youtube.com/watch?v=RYgIVc5Jvjg" TargetMode="External"/><Relationship Id="rId4" Type="http://schemas.openxmlformats.org/officeDocument/2006/relationships/image" Target="../media/image84.jpg"/><Relationship Id="rId5" Type="http://schemas.openxmlformats.org/officeDocument/2006/relationships/slide" Target="/ppt/slides/slide2.xml"/><Relationship Id="rId6"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youtube.com/watch?v=dx6wHN0VsJo" TargetMode="External"/><Relationship Id="rId4" Type="http://schemas.openxmlformats.org/officeDocument/2006/relationships/image" Target="../media/image90.jpg"/><Relationship Id="rId5" Type="http://schemas.openxmlformats.org/officeDocument/2006/relationships/slide" Target="/ppt/slides/slide2.xml"/><Relationship Id="rId6"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www.youtube.com/watch?v=J2BrcQdawBM" TargetMode="External"/><Relationship Id="rId4" Type="http://schemas.openxmlformats.org/officeDocument/2006/relationships/image" Target="../media/image98.jpg"/><Relationship Id="rId5" Type="http://schemas.openxmlformats.org/officeDocument/2006/relationships/slide" Target="/ppt/slides/slide2.xml"/><Relationship Id="rId6"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youtube.com/watch?v=ry_3hK0PVUM" TargetMode="External"/><Relationship Id="rId4" Type="http://schemas.openxmlformats.org/officeDocument/2006/relationships/image" Target="../media/image88.jpg"/><Relationship Id="rId5" Type="http://schemas.openxmlformats.org/officeDocument/2006/relationships/slide" Target="/ppt/slides/slide2.xml"/><Relationship Id="rId6"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www.youtube.com/watch?v=kiRpnDeAOlI" TargetMode="External"/><Relationship Id="rId4" Type="http://schemas.openxmlformats.org/officeDocument/2006/relationships/image" Target="../media/image86.jpg"/><Relationship Id="rId5" Type="http://schemas.openxmlformats.org/officeDocument/2006/relationships/slide" Target="/ppt/slides/slide2.xml"/><Relationship Id="rId6"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youtube.com/watch?v=MnpxQr3KXNw" TargetMode="External"/><Relationship Id="rId4" Type="http://schemas.openxmlformats.org/officeDocument/2006/relationships/image" Target="../media/image93.jpg"/><Relationship Id="rId5" Type="http://schemas.openxmlformats.org/officeDocument/2006/relationships/slide" Target="/ppt/slides/slide2.xml"/><Relationship Id="rId6"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www.youtube.com/watch?v=Avf5QyUY1Bo" TargetMode="External"/><Relationship Id="rId4" Type="http://schemas.openxmlformats.org/officeDocument/2006/relationships/image" Target="../media/image92.jpg"/><Relationship Id="rId5" Type="http://schemas.openxmlformats.org/officeDocument/2006/relationships/slide" Target="/ppt/slides/slide2.xml"/><Relationship Id="rId6"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www.youtube.com/watch?v=3PA_t0pSYJc" TargetMode="External"/><Relationship Id="rId4" Type="http://schemas.openxmlformats.org/officeDocument/2006/relationships/image" Target="../media/image91.jpg"/><Relationship Id="rId5" Type="http://schemas.openxmlformats.org/officeDocument/2006/relationships/slide" Target="/ppt/slides/slide2.xml"/><Relationship Id="rId6" Type="http://schemas.openxmlformats.org/officeDocument/2006/relationships/image" Target="../media/image21.png"/></Relationships>
</file>

<file path=ppt/slides/_rels/slide3.xml.rels><?xml version="1.0" encoding="UTF-8" standalone="yes"?><Relationships xmlns="http://schemas.openxmlformats.org/package/2006/relationships"><Relationship Id="rId40" Type="http://schemas.openxmlformats.org/officeDocument/2006/relationships/image" Target="../media/image31.png"/><Relationship Id="rId20" Type="http://schemas.openxmlformats.org/officeDocument/2006/relationships/slide" Target="/ppt/slides/slide40.xml"/><Relationship Id="rId22" Type="http://schemas.openxmlformats.org/officeDocument/2006/relationships/slide" Target="/ppt/slides/slide43.xml"/><Relationship Id="rId21" Type="http://schemas.openxmlformats.org/officeDocument/2006/relationships/image" Target="../media/image54.png"/><Relationship Id="rId24" Type="http://schemas.openxmlformats.org/officeDocument/2006/relationships/slide" Target="/ppt/slides/slide46.xml"/><Relationship Id="rId23"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slide" Target="/ppt/slides/slide38.xml"/><Relationship Id="rId9" Type="http://schemas.openxmlformats.org/officeDocument/2006/relationships/image" Target="../media/image58.png"/><Relationship Id="rId26" Type="http://schemas.openxmlformats.org/officeDocument/2006/relationships/slide" Target="/ppt/slides/slide47.xml"/><Relationship Id="rId25" Type="http://schemas.openxmlformats.org/officeDocument/2006/relationships/image" Target="../media/image48.png"/><Relationship Id="rId28" Type="http://schemas.openxmlformats.org/officeDocument/2006/relationships/slide" Target="/ppt/slides/slide48.xml"/><Relationship Id="rId27"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slide" Target="/ppt/slides/slide37.xml"/><Relationship Id="rId29" Type="http://schemas.openxmlformats.org/officeDocument/2006/relationships/image" Target="../media/image44.png"/><Relationship Id="rId7" Type="http://schemas.openxmlformats.org/officeDocument/2006/relationships/image" Target="../media/image50.png"/><Relationship Id="rId8" Type="http://schemas.openxmlformats.org/officeDocument/2006/relationships/slide" Target="/ppt/slides/slide36.xml"/><Relationship Id="rId31" Type="http://schemas.openxmlformats.org/officeDocument/2006/relationships/image" Target="../media/image68.png"/><Relationship Id="rId30" Type="http://schemas.openxmlformats.org/officeDocument/2006/relationships/slide" Target="/ppt/slides/slide49.xml"/><Relationship Id="rId11" Type="http://schemas.openxmlformats.org/officeDocument/2006/relationships/image" Target="../media/image45.png"/><Relationship Id="rId33" Type="http://schemas.openxmlformats.org/officeDocument/2006/relationships/image" Target="../media/image53.png"/><Relationship Id="rId10" Type="http://schemas.openxmlformats.org/officeDocument/2006/relationships/slide" Target="/ppt/slides/slide35.xml"/><Relationship Id="rId32" Type="http://schemas.openxmlformats.org/officeDocument/2006/relationships/slide" Target="/ppt/slides/slide45.xml"/><Relationship Id="rId13" Type="http://schemas.openxmlformats.org/officeDocument/2006/relationships/image" Target="../media/image57.png"/><Relationship Id="rId35" Type="http://schemas.openxmlformats.org/officeDocument/2006/relationships/image" Target="../media/image8.jpg"/><Relationship Id="rId12" Type="http://schemas.openxmlformats.org/officeDocument/2006/relationships/slide" Target="/ppt/slides/slide39.xml"/><Relationship Id="rId34" Type="http://schemas.openxmlformats.org/officeDocument/2006/relationships/image" Target="../media/image11.jpg"/><Relationship Id="rId15" Type="http://schemas.openxmlformats.org/officeDocument/2006/relationships/image" Target="../media/image52.png"/><Relationship Id="rId37" Type="http://schemas.openxmlformats.org/officeDocument/2006/relationships/image" Target="../media/image9.jpg"/><Relationship Id="rId14" Type="http://schemas.openxmlformats.org/officeDocument/2006/relationships/slide" Target="/ppt/slides/slide44.xml"/><Relationship Id="rId36" Type="http://schemas.openxmlformats.org/officeDocument/2006/relationships/image" Target="../media/image10.jpg"/><Relationship Id="rId17" Type="http://schemas.openxmlformats.org/officeDocument/2006/relationships/image" Target="../media/image51.png"/><Relationship Id="rId39" Type="http://schemas.openxmlformats.org/officeDocument/2006/relationships/image" Target="../media/image7.jpg"/><Relationship Id="rId16" Type="http://schemas.openxmlformats.org/officeDocument/2006/relationships/slide" Target="/ppt/slides/slide42.xml"/><Relationship Id="rId38" Type="http://schemas.openxmlformats.org/officeDocument/2006/relationships/image" Target="../media/image34.jpg"/><Relationship Id="rId19" Type="http://schemas.openxmlformats.org/officeDocument/2006/relationships/image" Target="../media/image55.png"/><Relationship Id="rId18" Type="http://schemas.openxmlformats.org/officeDocument/2006/relationships/slide" Target="/ppt/slides/slide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slide" Target="/ppt/slides/slide2.xml"/><Relationship Id="rId4" Type="http://schemas.openxmlformats.org/officeDocument/2006/relationships/image" Target="../media/image21.png"/><Relationship Id="rId5" Type="http://schemas.openxmlformats.org/officeDocument/2006/relationships/hyperlink" Target="http://www.youtube.com/watch?v=YA162NWg2Vg" TargetMode="External"/><Relationship Id="rId6" Type="http://schemas.openxmlformats.org/officeDocument/2006/relationships/image" Target="../media/image9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slide" Target="/ppt/slides/slide2.xml"/><Relationship Id="rId4" Type="http://schemas.openxmlformats.org/officeDocument/2006/relationships/image" Target="../media/image21.png"/><Relationship Id="rId5" Type="http://schemas.openxmlformats.org/officeDocument/2006/relationships/hyperlink" Target="http://www.youtube.com/watch?v=hU3V_OtqAi4" TargetMode="External"/><Relationship Id="rId6" Type="http://schemas.openxmlformats.org/officeDocument/2006/relationships/image" Target="../media/image9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slide" Target="/ppt/slides/slide2.xml"/><Relationship Id="rId4" Type="http://schemas.openxmlformats.org/officeDocument/2006/relationships/image" Target="../media/image21.png"/><Relationship Id="rId5" Type="http://schemas.openxmlformats.org/officeDocument/2006/relationships/hyperlink" Target="http://www.youtube.com/watch?v=paYYwrxn_Xk" TargetMode="External"/><Relationship Id="rId6" Type="http://schemas.openxmlformats.org/officeDocument/2006/relationships/image" Target="../media/image9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slide" Target="/ppt/slides/slide2.xml"/><Relationship Id="rId4" Type="http://schemas.openxmlformats.org/officeDocument/2006/relationships/image" Target="../media/image21.png"/><Relationship Id="rId5" Type="http://schemas.openxmlformats.org/officeDocument/2006/relationships/hyperlink" Target="http://www.youtube.com/watch?v=TqO29eOn3_o" TargetMode="External"/><Relationship Id="rId6" Type="http://schemas.openxmlformats.org/officeDocument/2006/relationships/image" Target="../media/image9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slide" Target="/ppt/slides/slide2.xml"/><Relationship Id="rId4" Type="http://schemas.openxmlformats.org/officeDocument/2006/relationships/image" Target="../media/image21.png"/><Relationship Id="rId5" Type="http://schemas.openxmlformats.org/officeDocument/2006/relationships/hyperlink" Target="http://www.youtube.com/watch?v=v3ZLH65VE3E" TargetMode="External"/><Relationship Id="rId6" Type="http://schemas.openxmlformats.org/officeDocument/2006/relationships/image" Target="../media/image10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www.youtube.com/watch?v=jAuhWjMRCpg" TargetMode="External"/><Relationship Id="rId4" Type="http://schemas.openxmlformats.org/officeDocument/2006/relationships/image" Target="../media/image104.jpg"/><Relationship Id="rId5" Type="http://schemas.openxmlformats.org/officeDocument/2006/relationships/slide" Target="/ppt/slides/slide3.xml"/><Relationship Id="rId6"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www.youtube.com/watch?v=bYpSP0tP5ig" TargetMode="External"/><Relationship Id="rId4" Type="http://schemas.openxmlformats.org/officeDocument/2006/relationships/image" Target="../media/image101.jpg"/><Relationship Id="rId5" Type="http://schemas.openxmlformats.org/officeDocument/2006/relationships/slide" Target="/ppt/slides/slide3.xml"/><Relationship Id="rId6"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youtube.com/watch?v=hsfheb5UwdE" TargetMode="External"/><Relationship Id="rId4" Type="http://schemas.openxmlformats.org/officeDocument/2006/relationships/image" Target="../media/image103.jpg"/><Relationship Id="rId5" Type="http://schemas.openxmlformats.org/officeDocument/2006/relationships/slide" Target="/ppt/slides/slide3.xml"/><Relationship Id="rId6"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www.youtube.com/watch?v=hm74B5VW-cs" TargetMode="External"/><Relationship Id="rId4" Type="http://schemas.openxmlformats.org/officeDocument/2006/relationships/image" Target="../media/image107.jpg"/><Relationship Id="rId5" Type="http://schemas.openxmlformats.org/officeDocument/2006/relationships/slide" Target="/ppt/slides/slide3.xml"/><Relationship Id="rId6"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www.youtube.com/watch?v=9f_dt2XGrWk" TargetMode="External"/><Relationship Id="rId4" Type="http://schemas.openxmlformats.org/officeDocument/2006/relationships/image" Target="../media/image106.jpg"/><Relationship Id="rId5" Type="http://schemas.openxmlformats.org/officeDocument/2006/relationships/slide" Target="/ppt/slides/slide3.xml"/><Relationship Id="rId6" Type="http://schemas.openxmlformats.org/officeDocument/2006/relationships/image" Target="../media/image21.png"/></Relationships>
</file>

<file path=ppt/slides/_rels/slide4.xml.rels><?xml version="1.0" encoding="UTF-8" standalone="yes"?><Relationships xmlns="http://schemas.openxmlformats.org/package/2006/relationships"><Relationship Id="rId40" Type="http://schemas.openxmlformats.org/officeDocument/2006/relationships/image" Target="../media/image31.png"/><Relationship Id="rId20" Type="http://schemas.openxmlformats.org/officeDocument/2006/relationships/slide" Target="/ppt/slides/slide59.xml"/><Relationship Id="rId22" Type="http://schemas.openxmlformats.org/officeDocument/2006/relationships/slide" Target="/ppt/slides/slide58.xml"/><Relationship Id="rId21" Type="http://schemas.openxmlformats.org/officeDocument/2006/relationships/image" Target="../media/image63.png"/><Relationship Id="rId24" Type="http://schemas.openxmlformats.org/officeDocument/2006/relationships/slide" Target="/ppt/slides/slide60.xml"/><Relationship Id="rId23"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slide" Target="/ppt/slides/slide54.xml"/><Relationship Id="rId9" Type="http://schemas.openxmlformats.org/officeDocument/2006/relationships/image" Target="../media/image46.png"/><Relationship Id="rId26" Type="http://schemas.openxmlformats.org/officeDocument/2006/relationships/slide" Target="/ppt/slides/slide61.xml"/><Relationship Id="rId25" Type="http://schemas.openxmlformats.org/officeDocument/2006/relationships/image" Target="../media/image65.png"/><Relationship Id="rId28" Type="http://schemas.openxmlformats.org/officeDocument/2006/relationships/slide" Target="/ppt/slides/slide62.xml"/><Relationship Id="rId27" Type="http://schemas.openxmlformats.org/officeDocument/2006/relationships/image" Target="../media/image67.png"/><Relationship Id="rId5" Type="http://schemas.openxmlformats.org/officeDocument/2006/relationships/image" Target="../media/image47.png"/><Relationship Id="rId6" Type="http://schemas.openxmlformats.org/officeDocument/2006/relationships/slide" Target="/ppt/slides/slide52.xml"/><Relationship Id="rId29" Type="http://schemas.openxmlformats.org/officeDocument/2006/relationships/image" Target="../media/image71.png"/><Relationship Id="rId7" Type="http://schemas.openxmlformats.org/officeDocument/2006/relationships/image" Target="../media/image60.png"/><Relationship Id="rId8" Type="http://schemas.openxmlformats.org/officeDocument/2006/relationships/slide" Target="/ppt/slides/slide53.xml"/><Relationship Id="rId31" Type="http://schemas.openxmlformats.org/officeDocument/2006/relationships/image" Target="../media/image69.png"/><Relationship Id="rId30" Type="http://schemas.openxmlformats.org/officeDocument/2006/relationships/slide" Target="/ppt/slides/slide63.xml"/><Relationship Id="rId11" Type="http://schemas.openxmlformats.org/officeDocument/2006/relationships/image" Target="../media/image49.png"/><Relationship Id="rId33" Type="http://schemas.openxmlformats.org/officeDocument/2006/relationships/image" Target="../media/image73.png"/><Relationship Id="rId10" Type="http://schemas.openxmlformats.org/officeDocument/2006/relationships/slide" Target="/ppt/slides/slide51.xml"/><Relationship Id="rId32" Type="http://schemas.openxmlformats.org/officeDocument/2006/relationships/slide" Target="/ppt/slides/slide64.xml"/><Relationship Id="rId13" Type="http://schemas.openxmlformats.org/officeDocument/2006/relationships/image" Target="../media/image59.png"/><Relationship Id="rId35" Type="http://schemas.openxmlformats.org/officeDocument/2006/relationships/image" Target="../media/image8.jpg"/><Relationship Id="rId12" Type="http://schemas.openxmlformats.org/officeDocument/2006/relationships/slide" Target="/ppt/slides/slide50.xml"/><Relationship Id="rId34" Type="http://schemas.openxmlformats.org/officeDocument/2006/relationships/image" Target="../media/image11.jpg"/><Relationship Id="rId15" Type="http://schemas.openxmlformats.org/officeDocument/2006/relationships/image" Target="../media/image61.png"/><Relationship Id="rId37" Type="http://schemas.openxmlformats.org/officeDocument/2006/relationships/image" Target="../media/image9.jpg"/><Relationship Id="rId14" Type="http://schemas.openxmlformats.org/officeDocument/2006/relationships/slide" Target="/ppt/slides/slide55.xml"/><Relationship Id="rId36" Type="http://schemas.openxmlformats.org/officeDocument/2006/relationships/image" Target="../media/image10.jpg"/><Relationship Id="rId17" Type="http://schemas.openxmlformats.org/officeDocument/2006/relationships/image" Target="../media/image131.png"/><Relationship Id="rId39" Type="http://schemas.openxmlformats.org/officeDocument/2006/relationships/image" Target="../media/image7.jpg"/><Relationship Id="rId16" Type="http://schemas.openxmlformats.org/officeDocument/2006/relationships/slide" Target="/ppt/slides/slide56.xml"/><Relationship Id="rId38" Type="http://schemas.openxmlformats.org/officeDocument/2006/relationships/image" Target="../media/image34.jpg"/><Relationship Id="rId19" Type="http://schemas.openxmlformats.org/officeDocument/2006/relationships/image" Target="../media/image62.png"/><Relationship Id="rId18" Type="http://schemas.openxmlformats.org/officeDocument/2006/relationships/slide" Target="/ppt/slides/slide5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TOdkm4lCRJU" TargetMode="External"/><Relationship Id="rId6" Type="http://schemas.openxmlformats.org/officeDocument/2006/relationships/image" Target="../media/image10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zy2i1hqwQD0" TargetMode="External"/><Relationship Id="rId6" Type="http://schemas.openxmlformats.org/officeDocument/2006/relationships/image" Target="../media/image10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AZd8oJv6LlM" TargetMode="External"/><Relationship Id="rId6" Type="http://schemas.openxmlformats.org/officeDocument/2006/relationships/image" Target="../media/image10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2KETPR_XLv8" TargetMode="External"/><Relationship Id="rId6" Type="http://schemas.openxmlformats.org/officeDocument/2006/relationships/image" Target="../media/image10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AjGi70a526A" TargetMode="External"/><Relationship Id="rId6" Type="http://schemas.openxmlformats.org/officeDocument/2006/relationships/image" Target="../media/image11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fTzXFPh6CPI" TargetMode="External"/><Relationship Id="rId6" Type="http://schemas.openxmlformats.org/officeDocument/2006/relationships/image" Target="../media/image11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IVZuyjS7Iv4" TargetMode="External"/><Relationship Id="rId6" Type="http://schemas.openxmlformats.org/officeDocument/2006/relationships/image" Target="../media/image11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KhfkYzUwYFk" TargetMode="External"/><Relationship Id="rId6" Type="http://schemas.openxmlformats.org/officeDocument/2006/relationships/image" Target="../media/image11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3WnI4UNgSaY" TargetMode="External"/><Relationship Id="rId6" Type="http://schemas.openxmlformats.org/officeDocument/2006/relationships/image" Target="../media/image11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slide" Target="/ppt/slides/slide3.xml"/><Relationship Id="rId4" Type="http://schemas.openxmlformats.org/officeDocument/2006/relationships/image" Target="../media/image21.png"/><Relationship Id="rId5" Type="http://schemas.openxmlformats.org/officeDocument/2006/relationships/hyperlink" Target="http://www.youtube.com/watch?v=7Li2qwdUsxU" TargetMode="External"/><Relationship Id="rId6" Type="http://schemas.openxmlformats.org/officeDocument/2006/relationships/image" Target="../media/image1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8dLNbAcMqzc" TargetMode="External"/><Relationship Id="rId4" Type="http://schemas.openxmlformats.org/officeDocument/2006/relationships/image" Target="../media/image64.jpg"/><Relationship Id="rId5" Type="http://schemas.openxmlformats.org/officeDocument/2006/relationships/slide" Target="/ppt/slides/slide1.xml"/><Relationship Id="rId6"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www.youtube.com/watch?v=Vnj9Ay6xmOk" TargetMode="External"/><Relationship Id="rId4" Type="http://schemas.openxmlformats.org/officeDocument/2006/relationships/image" Target="../media/image112.jpg"/><Relationship Id="rId5" Type="http://schemas.openxmlformats.org/officeDocument/2006/relationships/slide" Target="/ppt/slides/slide4.xml"/><Relationship Id="rId6"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tg_ObDJEaGo" TargetMode="External"/><Relationship Id="rId6" Type="http://schemas.openxmlformats.org/officeDocument/2006/relationships/image" Target="../media/image11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31F0laJjyy8" TargetMode="External"/><Relationship Id="rId6" Type="http://schemas.openxmlformats.org/officeDocument/2006/relationships/image" Target="../media/image11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8azbDwKekaE" TargetMode="External"/><Relationship Id="rId6" Type="http://schemas.openxmlformats.org/officeDocument/2006/relationships/image" Target="../media/image11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6HygVJA6AgQ" TargetMode="External"/><Relationship Id="rId6" Type="http://schemas.openxmlformats.org/officeDocument/2006/relationships/image" Target="../media/image12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WwapH400lrE" TargetMode="External"/><Relationship Id="rId6" Type="http://schemas.openxmlformats.org/officeDocument/2006/relationships/image" Target="../media/image12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tF9-jLZNM10" TargetMode="External"/><Relationship Id="rId6" Type="http://schemas.openxmlformats.org/officeDocument/2006/relationships/image" Target="../media/image12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vRuh9aBwUdM" TargetMode="External"/><Relationship Id="rId6" Type="http://schemas.openxmlformats.org/officeDocument/2006/relationships/image" Target="../media/image12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7O25tfzZVL0" TargetMode="External"/><Relationship Id="rId6" Type="http://schemas.openxmlformats.org/officeDocument/2006/relationships/image" Target="../media/image12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TM7IEtENjZY" TargetMode="External"/><Relationship Id="rId6" Type="http://schemas.openxmlformats.org/officeDocument/2006/relationships/image" Target="../media/image1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youtube.com/watch?v=jyWyBern6q4" TargetMode="External"/><Relationship Id="rId4" Type="http://schemas.openxmlformats.org/officeDocument/2006/relationships/image" Target="../media/image79.jpg"/><Relationship Id="rId5" Type="http://schemas.openxmlformats.org/officeDocument/2006/relationships/slide" Target="/ppt/slides/slide1.xml"/><Relationship Id="rId6"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OMRX_G-rNaY" TargetMode="External"/><Relationship Id="rId6" Type="http://schemas.openxmlformats.org/officeDocument/2006/relationships/image" Target="../media/image12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0KbA8pFW3tg" TargetMode="External"/><Relationship Id="rId6" Type="http://schemas.openxmlformats.org/officeDocument/2006/relationships/image" Target="../media/image12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mMHVEFWNLMc" TargetMode="External"/><Relationship Id="rId6" Type="http://schemas.openxmlformats.org/officeDocument/2006/relationships/image" Target="../media/image12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L9ymkJK2QCU" TargetMode="External"/><Relationship Id="rId6" Type="http://schemas.openxmlformats.org/officeDocument/2006/relationships/image" Target="../media/image13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slide" Target="/ppt/slides/slide4.xml"/><Relationship Id="rId4" Type="http://schemas.openxmlformats.org/officeDocument/2006/relationships/image" Target="../media/image21.png"/><Relationship Id="rId5" Type="http://schemas.openxmlformats.org/officeDocument/2006/relationships/hyperlink" Target="http://www.youtube.com/watch?v=2w4Ssp_oyRA" TargetMode="External"/><Relationship Id="rId6" Type="http://schemas.openxmlformats.org/officeDocument/2006/relationships/image" Target="../media/image1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youtube.com/watch?v=YC_V8hnU2PY" TargetMode="External"/><Relationship Id="rId4" Type="http://schemas.openxmlformats.org/officeDocument/2006/relationships/image" Target="../media/image66.jpg"/><Relationship Id="rId5" Type="http://schemas.openxmlformats.org/officeDocument/2006/relationships/slide" Target="/ppt/slides/slide1.xml"/><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youtube.com/watch?v=9SDWArXm4mA" TargetMode="External"/><Relationship Id="rId4" Type="http://schemas.openxmlformats.org/officeDocument/2006/relationships/image" Target="../media/image74.jpg"/><Relationship Id="rId5" Type="http://schemas.openxmlformats.org/officeDocument/2006/relationships/slide" Target="/ppt/slides/slide1.xml"/><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www.youtube.com/watch?v=Zm9qhyh4TJk" TargetMode="External"/><Relationship Id="rId4" Type="http://schemas.openxmlformats.org/officeDocument/2006/relationships/image" Target="../media/image72.jpg"/><Relationship Id="rId5" Type="http://schemas.openxmlformats.org/officeDocument/2006/relationships/slide" Target="/ppt/slides/slide1.xml"/><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A picture containing man, air, light&#10;&#10;Description automatically generated" id="84" name="Google Shape;84;p13"/>
          <p:cNvPicPr preferRelativeResize="0"/>
          <p:nvPr/>
        </p:nvPicPr>
        <p:blipFill rotWithShape="1">
          <a:blip r:embed="rId3">
            <a:alphaModFix/>
          </a:blip>
          <a:srcRect b="27917" l="19039" r="21894" t="34166"/>
          <a:stretch/>
        </p:blipFill>
        <p:spPr>
          <a:xfrm>
            <a:off x="5579987" y="608800"/>
            <a:ext cx="780227" cy="1083979"/>
          </a:xfrm>
          <a:prstGeom prst="rect">
            <a:avLst/>
          </a:prstGeom>
          <a:noFill/>
          <a:ln>
            <a:noFill/>
          </a:ln>
        </p:spPr>
      </p:pic>
      <p:pic>
        <p:nvPicPr>
          <p:cNvPr descr="A picture containing dark, table, black, man&#10;&#10;Description automatically generated" id="85" name="Google Shape;85;p13"/>
          <p:cNvPicPr preferRelativeResize="0"/>
          <p:nvPr/>
        </p:nvPicPr>
        <p:blipFill rotWithShape="1">
          <a:blip r:embed="rId4">
            <a:alphaModFix/>
          </a:blip>
          <a:srcRect b="27499" l="6865" r="2957" t="36085"/>
          <a:stretch/>
        </p:blipFill>
        <p:spPr>
          <a:xfrm>
            <a:off x="8740195" y="459935"/>
            <a:ext cx="1307148" cy="1142367"/>
          </a:xfrm>
          <a:prstGeom prst="rect">
            <a:avLst/>
          </a:prstGeom>
          <a:noFill/>
          <a:ln>
            <a:noFill/>
          </a:ln>
        </p:spPr>
      </p:pic>
      <p:sp>
        <p:nvSpPr>
          <p:cNvPr id="86" name="Google Shape;86;p13"/>
          <p:cNvSpPr/>
          <p:nvPr/>
        </p:nvSpPr>
        <p:spPr>
          <a:xfrm>
            <a:off x="3473225" y="145450"/>
            <a:ext cx="72231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entury Gothic"/>
                <a:ea typeface="Century Gothic"/>
                <a:cs typeface="Century Gothic"/>
                <a:sym typeface="Century Gothic"/>
              </a:rPr>
              <a:t>Daily physical activity is very important to help keep a healthy mind and body during this difficult</a:t>
            </a:r>
            <a:r>
              <a:rPr lang="en-US"/>
              <a:t> </a:t>
            </a:r>
            <a:r>
              <a:rPr lang="en-US" sz="1400">
                <a:solidFill>
                  <a:schemeClr val="lt1"/>
                </a:solidFill>
                <a:latin typeface="Century Gothic"/>
                <a:ea typeface="Century Gothic"/>
                <a:cs typeface="Century Gothic"/>
                <a:sym typeface="Century Gothic"/>
              </a:rPr>
              <a:t>time. Click on an image below to try a workout. </a:t>
            </a:r>
            <a:endParaRPr/>
          </a:p>
          <a:p>
            <a:pPr indent="0" lvl="0" marL="0" marR="0" rtl="0" algn="l">
              <a:spcBef>
                <a:spcPts val="0"/>
              </a:spcBef>
              <a:spcAft>
                <a:spcPts val="0"/>
              </a:spcAft>
              <a:buNone/>
            </a:pPr>
            <a:r>
              <a:t/>
            </a:r>
            <a:endParaRPr sz="1400">
              <a:solidFill>
                <a:schemeClr val="lt1"/>
              </a:solidFill>
              <a:latin typeface="Century Gothic"/>
              <a:ea typeface="Century Gothic"/>
              <a:cs typeface="Century Gothic"/>
              <a:sym typeface="Century Gothic"/>
            </a:endParaRPr>
          </a:p>
          <a:p>
            <a:pPr indent="457200" lvl="0" marL="457200" marR="0" rtl="0" algn="ctr">
              <a:spcBef>
                <a:spcPts val="0"/>
              </a:spcBef>
              <a:spcAft>
                <a:spcPts val="0"/>
              </a:spcAft>
              <a:buNone/>
            </a:pPr>
            <a:r>
              <a:rPr b="1" lang="en-US" sz="1400">
                <a:solidFill>
                  <a:schemeClr val="lt1"/>
                </a:solidFill>
                <a:latin typeface="Century Gothic"/>
                <a:ea typeface="Century Gothic"/>
                <a:cs typeface="Century Gothic"/>
                <a:sym typeface="Century Gothic"/>
              </a:rPr>
              <a:t>Healthy body = healthy mind </a:t>
            </a:r>
            <a:endParaRPr b="1" sz="1400">
              <a:solidFill>
                <a:schemeClr val="lt1"/>
              </a:solidFill>
              <a:latin typeface="Calibri"/>
              <a:ea typeface="Calibri"/>
              <a:cs typeface="Calibri"/>
              <a:sym typeface="Calibri"/>
            </a:endParaRPr>
          </a:p>
        </p:txBody>
      </p:sp>
      <p:sp>
        <p:nvSpPr>
          <p:cNvPr id="87" name="Google Shape;87;p13"/>
          <p:cNvSpPr/>
          <p:nvPr/>
        </p:nvSpPr>
        <p:spPr>
          <a:xfrm rot="-5036940">
            <a:off x="10232495" y="-7182"/>
            <a:ext cx="728559" cy="564764"/>
          </a:xfrm>
          <a:prstGeom prst="bentArrow">
            <a:avLst>
              <a:gd fmla="val 25000" name="adj1"/>
              <a:gd fmla="val 25352" name="adj2"/>
              <a:gd fmla="val 25000" name="adj3"/>
              <a:gd fmla="val 43750" name="adj4"/>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erson jumping up in the dark&#10;&#10;Description automatically generated" id="88" name="Google Shape;88;p13"/>
          <p:cNvPicPr preferRelativeResize="0"/>
          <p:nvPr/>
        </p:nvPicPr>
        <p:blipFill rotWithShape="1">
          <a:blip r:embed="rId5">
            <a:alphaModFix/>
          </a:blip>
          <a:srcRect b="27083" l="24552" r="12324" t="38156"/>
          <a:stretch/>
        </p:blipFill>
        <p:spPr>
          <a:xfrm>
            <a:off x="4533859" y="681232"/>
            <a:ext cx="904245" cy="1077666"/>
          </a:xfrm>
          <a:prstGeom prst="rect">
            <a:avLst/>
          </a:prstGeom>
          <a:noFill/>
          <a:ln>
            <a:noFill/>
          </a:ln>
        </p:spPr>
      </p:pic>
      <p:sp>
        <p:nvSpPr>
          <p:cNvPr id="89" name="Google Shape;89;p13"/>
          <p:cNvSpPr/>
          <p:nvPr/>
        </p:nvSpPr>
        <p:spPr>
          <a:xfrm>
            <a:off x="304241" y="4842575"/>
            <a:ext cx="2991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Yoga - Cosmic Kids</a:t>
            </a:r>
            <a:endParaRPr b="1" sz="1800">
              <a:solidFill>
                <a:schemeClr val="lt1"/>
              </a:solidFill>
              <a:latin typeface="Calibri"/>
              <a:ea typeface="Calibri"/>
              <a:cs typeface="Calibri"/>
              <a:sym typeface="Calibri"/>
            </a:endParaRPr>
          </a:p>
        </p:txBody>
      </p:sp>
      <p:pic>
        <p:nvPicPr>
          <p:cNvPr id="90" name="Google Shape;90;p13"/>
          <p:cNvPicPr preferRelativeResize="0"/>
          <p:nvPr/>
        </p:nvPicPr>
        <p:blipFill rotWithShape="1">
          <a:blip r:embed="rId6">
            <a:alphaModFix/>
          </a:blip>
          <a:srcRect b="28276" l="36611" r="32657" t="35135"/>
          <a:stretch/>
        </p:blipFill>
        <p:spPr>
          <a:xfrm>
            <a:off x="10047351" y="699788"/>
            <a:ext cx="374825" cy="965812"/>
          </a:xfrm>
          <a:prstGeom prst="rect">
            <a:avLst/>
          </a:prstGeom>
          <a:noFill/>
          <a:ln>
            <a:noFill/>
          </a:ln>
        </p:spPr>
      </p:pic>
      <p:pic>
        <p:nvPicPr>
          <p:cNvPr descr="A picture containing object, man, board, holding&#10;&#10;Description automatically generated" id="91" name="Google Shape;91;p13"/>
          <p:cNvPicPr preferRelativeResize="0"/>
          <p:nvPr/>
        </p:nvPicPr>
        <p:blipFill rotWithShape="1">
          <a:blip r:embed="rId7">
            <a:alphaModFix/>
          </a:blip>
          <a:srcRect b="28276" l="13888" r="6116" t="29307"/>
          <a:stretch/>
        </p:blipFill>
        <p:spPr>
          <a:xfrm>
            <a:off x="3415591" y="633022"/>
            <a:ext cx="958022" cy="1099358"/>
          </a:xfrm>
          <a:prstGeom prst="rect">
            <a:avLst/>
          </a:prstGeom>
          <a:noFill/>
          <a:ln>
            <a:noFill/>
          </a:ln>
        </p:spPr>
      </p:pic>
      <p:pic>
        <p:nvPicPr>
          <p:cNvPr id="92" name="Google Shape;92;p13"/>
          <p:cNvPicPr preferRelativeResize="0"/>
          <p:nvPr/>
        </p:nvPicPr>
        <p:blipFill rotWithShape="1">
          <a:blip r:embed="rId8">
            <a:alphaModFix/>
          </a:blip>
          <a:srcRect b="30249" l="2626" r="2620" t="31419"/>
          <a:stretch/>
        </p:blipFill>
        <p:spPr>
          <a:xfrm>
            <a:off x="10497898" y="868919"/>
            <a:ext cx="1016500" cy="889979"/>
          </a:xfrm>
          <a:prstGeom prst="rect">
            <a:avLst/>
          </a:prstGeom>
          <a:noFill/>
          <a:ln>
            <a:noFill/>
          </a:ln>
        </p:spPr>
      </p:pic>
      <p:sp>
        <p:nvSpPr>
          <p:cNvPr id="93" name="Google Shape;93;p13"/>
          <p:cNvSpPr txBox="1"/>
          <p:nvPr/>
        </p:nvSpPr>
        <p:spPr>
          <a:xfrm>
            <a:off x="1876192" y="6492237"/>
            <a:ext cx="1603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B0F0"/>
                </a:solidFill>
                <a:latin typeface="Century Gothic"/>
                <a:ea typeface="Century Gothic"/>
                <a:cs typeface="Century Gothic"/>
                <a:sym typeface="Century Gothic"/>
              </a:rPr>
              <a:t>@Miss_Wiggin</a:t>
            </a:r>
            <a:endParaRPr b="1" sz="1200">
              <a:solidFill>
                <a:srgbClr val="00B0F0"/>
              </a:solidFill>
              <a:latin typeface="Century Gothic"/>
              <a:ea typeface="Century Gothic"/>
              <a:cs typeface="Century Gothic"/>
              <a:sym typeface="Century Gothic"/>
            </a:endParaRPr>
          </a:p>
        </p:txBody>
      </p:sp>
      <p:pic>
        <p:nvPicPr>
          <p:cNvPr id="94" name="Google Shape;94;p13"/>
          <p:cNvPicPr preferRelativeResize="0"/>
          <p:nvPr/>
        </p:nvPicPr>
        <p:blipFill rotWithShape="1">
          <a:blip r:embed="rId9">
            <a:alphaModFix/>
          </a:blip>
          <a:srcRect b="24969" l="24885" r="24760" t="24683"/>
          <a:stretch/>
        </p:blipFill>
        <p:spPr>
          <a:xfrm>
            <a:off x="1625083" y="6492218"/>
            <a:ext cx="277042" cy="276998"/>
          </a:xfrm>
          <a:prstGeom prst="rect">
            <a:avLst/>
          </a:prstGeom>
          <a:noFill/>
          <a:ln>
            <a:noFill/>
          </a:ln>
        </p:spPr>
      </p:pic>
      <p:sp>
        <p:nvSpPr>
          <p:cNvPr id="95" name="Google Shape;95;p13"/>
          <p:cNvSpPr/>
          <p:nvPr/>
        </p:nvSpPr>
        <p:spPr>
          <a:xfrm>
            <a:off x="287724" y="1591200"/>
            <a:ext cx="5292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Century Gothic"/>
                <a:ea typeface="Century Gothic"/>
                <a:cs typeface="Century Gothic"/>
                <a:sym typeface="Century Gothic"/>
              </a:rPr>
              <a:t>Superhero Workouts - Get Kids Moving</a:t>
            </a:r>
            <a:endParaRPr b="1" sz="1800">
              <a:solidFill>
                <a:srgbClr val="FFFFFF"/>
              </a:solidFill>
              <a:latin typeface="Calibri"/>
              <a:ea typeface="Calibri"/>
              <a:cs typeface="Calibri"/>
              <a:sym typeface="Calibri"/>
            </a:endParaRPr>
          </a:p>
        </p:txBody>
      </p:sp>
      <p:pic>
        <p:nvPicPr>
          <p:cNvPr descr="A close up of a sign&#10;&#10;Description automatically generated" id="96" name="Google Shape;96;p13">
            <a:hlinkClick action="ppaction://hlinksldjump" r:id="rId10"/>
          </p:cNvPr>
          <p:cNvPicPr preferRelativeResize="0"/>
          <p:nvPr/>
        </p:nvPicPr>
        <p:blipFill rotWithShape="1">
          <a:blip r:embed="rId11">
            <a:alphaModFix/>
          </a:blip>
          <a:srcRect b="0" l="0" r="1283" t="0"/>
          <a:stretch/>
        </p:blipFill>
        <p:spPr>
          <a:xfrm>
            <a:off x="2745355" y="1969763"/>
            <a:ext cx="1972495" cy="1099524"/>
          </a:xfrm>
          <a:prstGeom prst="rect">
            <a:avLst/>
          </a:prstGeom>
          <a:noFill/>
          <a:ln>
            <a:noFill/>
          </a:ln>
        </p:spPr>
      </p:pic>
      <p:pic>
        <p:nvPicPr>
          <p:cNvPr descr="A picture containing queen, holding, man, colorful&#10;&#10;Description automatically generated" id="97" name="Google Shape;97;p13">
            <a:hlinkClick action="ppaction://hlinksldjump" r:id="rId12"/>
          </p:cNvPr>
          <p:cNvPicPr preferRelativeResize="0"/>
          <p:nvPr/>
        </p:nvPicPr>
        <p:blipFill rotWithShape="1">
          <a:blip r:embed="rId13">
            <a:alphaModFix/>
          </a:blip>
          <a:srcRect b="0" l="0" r="0" t="0"/>
          <a:stretch/>
        </p:blipFill>
        <p:spPr>
          <a:xfrm>
            <a:off x="4981625" y="1969763"/>
            <a:ext cx="2136577" cy="1099524"/>
          </a:xfrm>
          <a:prstGeom prst="rect">
            <a:avLst/>
          </a:prstGeom>
          <a:noFill/>
          <a:ln>
            <a:noFill/>
          </a:ln>
        </p:spPr>
      </p:pic>
      <p:pic>
        <p:nvPicPr>
          <p:cNvPr id="98" name="Google Shape;98;p13">
            <a:hlinkClick action="ppaction://hlinksldjump" r:id="rId14"/>
          </p:cNvPr>
          <p:cNvPicPr preferRelativeResize="0"/>
          <p:nvPr/>
        </p:nvPicPr>
        <p:blipFill rotWithShape="1">
          <a:blip r:embed="rId15">
            <a:alphaModFix/>
          </a:blip>
          <a:srcRect b="0" l="0" r="3707" t="0"/>
          <a:stretch/>
        </p:blipFill>
        <p:spPr>
          <a:xfrm>
            <a:off x="7400422" y="1960531"/>
            <a:ext cx="1981760" cy="1146606"/>
          </a:xfrm>
          <a:prstGeom prst="rect">
            <a:avLst/>
          </a:prstGeom>
          <a:noFill/>
          <a:ln>
            <a:noFill/>
          </a:ln>
        </p:spPr>
      </p:pic>
      <p:pic>
        <p:nvPicPr>
          <p:cNvPr descr="A close up of a sign&#10;&#10;Description automatically generated" id="99" name="Google Shape;99;p13">
            <a:hlinkClick action="ppaction://hlinksldjump" r:id="rId16"/>
          </p:cNvPr>
          <p:cNvPicPr preferRelativeResize="0"/>
          <p:nvPr/>
        </p:nvPicPr>
        <p:blipFill rotWithShape="1">
          <a:blip r:embed="rId17">
            <a:alphaModFix/>
          </a:blip>
          <a:srcRect b="0" l="0" r="0" t="0"/>
          <a:stretch/>
        </p:blipFill>
        <p:spPr>
          <a:xfrm>
            <a:off x="9717793" y="1960531"/>
            <a:ext cx="2058010" cy="1139256"/>
          </a:xfrm>
          <a:prstGeom prst="rect">
            <a:avLst/>
          </a:prstGeom>
          <a:noFill/>
          <a:ln>
            <a:noFill/>
          </a:ln>
        </p:spPr>
      </p:pic>
      <p:pic>
        <p:nvPicPr>
          <p:cNvPr descr="A screenshot of a cell phone&#10;&#10;Description automatically generated" id="100" name="Google Shape;100;p13">
            <a:hlinkClick action="ppaction://hlinksldjump" r:id="rId18"/>
          </p:cNvPr>
          <p:cNvPicPr preferRelativeResize="0"/>
          <p:nvPr/>
        </p:nvPicPr>
        <p:blipFill rotWithShape="1">
          <a:blip r:embed="rId19">
            <a:alphaModFix/>
          </a:blip>
          <a:srcRect b="4915" l="0" r="0" t="0"/>
          <a:stretch/>
        </p:blipFill>
        <p:spPr>
          <a:xfrm>
            <a:off x="334265" y="1960532"/>
            <a:ext cx="2075480" cy="1099524"/>
          </a:xfrm>
          <a:prstGeom prst="rect">
            <a:avLst/>
          </a:prstGeom>
          <a:noFill/>
          <a:ln>
            <a:noFill/>
          </a:ln>
        </p:spPr>
      </p:pic>
      <p:pic>
        <p:nvPicPr>
          <p:cNvPr id="101" name="Google Shape;101;p13"/>
          <p:cNvPicPr preferRelativeResize="0"/>
          <p:nvPr/>
        </p:nvPicPr>
        <p:blipFill>
          <a:blip r:embed="rId20">
            <a:alphaModFix/>
          </a:blip>
          <a:stretch>
            <a:fillRect/>
          </a:stretch>
        </p:blipFill>
        <p:spPr>
          <a:xfrm>
            <a:off x="264525" y="256373"/>
            <a:ext cx="2990850" cy="1076325"/>
          </a:xfrm>
          <a:prstGeom prst="rect">
            <a:avLst/>
          </a:prstGeom>
          <a:noFill/>
          <a:ln>
            <a:noFill/>
          </a:ln>
        </p:spPr>
      </p:pic>
      <p:pic>
        <p:nvPicPr>
          <p:cNvPr descr="A picture containing drawing, sign, room&#10;&#10;Description automatically generated" id="102" name="Google Shape;102;p13">
            <a:hlinkClick action="ppaction://hlinksldjump" r:id="rId21"/>
          </p:cNvPr>
          <p:cNvPicPr preferRelativeResize="0"/>
          <p:nvPr/>
        </p:nvPicPr>
        <p:blipFill rotWithShape="1">
          <a:blip r:embed="rId22">
            <a:alphaModFix/>
          </a:blip>
          <a:srcRect b="0" l="5811" r="0" t="0"/>
          <a:stretch/>
        </p:blipFill>
        <p:spPr>
          <a:xfrm>
            <a:off x="7400422" y="5211910"/>
            <a:ext cx="2030155" cy="1199441"/>
          </a:xfrm>
          <a:prstGeom prst="rect">
            <a:avLst/>
          </a:prstGeom>
          <a:noFill/>
          <a:ln>
            <a:noFill/>
          </a:ln>
        </p:spPr>
      </p:pic>
      <p:pic>
        <p:nvPicPr>
          <p:cNvPr descr="A picture containing person, cake, young, woman&#10;&#10;Description automatically generated" id="103" name="Google Shape;103;p13">
            <a:hlinkClick action="ppaction://hlinksldjump" r:id="rId23"/>
          </p:cNvPr>
          <p:cNvPicPr preferRelativeResize="0"/>
          <p:nvPr/>
        </p:nvPicPr>
        <p:blipFill rotWithShape="1">
          <a:blip r:embed="rId24">
            <a:alphaModFix/>
          </a:blip>
          <a:srcRect b="0" l="0" r="0" t="0"/>
          <a:stretch/>
        </p:blipFill>
        <p:spPr>
          <a:xfrm>
            <a:off x="4981623" y="5211910"/>
            <a:ext cx="2136576" cy="1198567"/>
          </a:xfrm>
          <a:prstGeom prst="rect">
            <a:avLst/>
          </a:prstGeom>
          <a:noFill/>
          <a:ln>
            <a:noFill/>
          </a:ln>
        </p:spPr>
      </p:pic>
      <p:pic>
        <p:nvPicPr>
          <p:cNvPr descr="A picture containing playing, man, ball&#10;&#10;Description automatically generated" id="104" name="Google Shape;104;p13">
            <a:hlinkClick action="ppaction://hlinksldjump" r:id="rId25"/>
          </p:cNvPr>
          <p:cNvPicPr preferRelativeResize="0"/>
          <p:nvPr/>
        </p:nvPicPr>
        <p:blipFill rotWithShape="1">
          <a:blip r:embed="rId26">
            <a:alphaModFix/>
          </a:blip>
          <a:srcRect b="0" l="7132" r="0" t="0"/>
          <a:stretch/>
        </p:blipFill>
        <p:spPr>
          <a:xfrm>
            <a:off x="2745354" y="5211910"/>
            <a:ext cx="1972495" cy="1196361"/>
          </a:xfrm>
          <a:prstGeom prst="rect">
            <a:avLst/>
          </a:prstGeom>
          <a:noFill/>
          <a:ln>
            <a:noFill/>
          </a:ln>
        </p:spPr>
      </p:pic>
      <p:pic>
        <p:nvPicPr>
          <p:cNvPr descr="A picture containing text, man, playing, ball&#10;&#10;Description automatically generated" id="105" name="Google Shape;105;p13">
            <a:hlinkClick action="ppaction://hlinksldjump" r:id="rId27"/>
          </p:cNvPr>
          <p:cNvPicPr preferRelativeResize="0"/>
          <p:nvPr/>
        </p:nvPicPr>
        <p:blipFill rotWithShape="1">
          <a:blip r:embed="rId28">
            <a:alphaModFix/>
          </a:blip>
          <a:srcRect b="0" l="0" r="0" t="0"/>
          <a:stretch/>
        </p:blipFill>
        <p:spPr>
          <a:xfrm>
            <a:off x="348936" y="5211910"/>
            <a:ext cx="2132644" cy="1196361"/>
          </a:xfrm>
          <a:prstGeom prst="rect">
            <a:avLst/>
          </a:prstGeom>
          <a:noFill/>
          <a:ln>
            <a:noFill/>
          </a:ln>
        </p:spPr>
      </p:pic>
      <p:pic>
        <p:nvPicPr>
          <p:cNvPr descr="A picture containing cake, girl, holding, kite&#10;&#10;Description automatically generated" id="106" name="Google Shape;106;p13">
            <a:hlinkClick action="ppaction://hlinksldjump" r:id="rId29"/>
          </p:cNvPr>
          <p:cNvPicPr preferRelativeResize="0"/>
          <p:nvPr/>
        </p:nvPicPr>
        <p:blipFill rotWithShape="1">
          <a:blip r:embed="rId30">
            <a:alphaModFix/>
          </a:blip>
          <a:srcRect b="0" l="0" r="0" t="0"/>
          <a:stretch/>
        </p:blipFill>
        <p:spPr>
          <a:xfrm>
            <a:off x="9706080" y="5210030"/>
            <a:ext cx="2120095" cy="1189322"/>
          </a:xfrm>
          <a:prstGeom prst="rect">
            <a:avLst/>
          </a:prstGeom>
          <a:noFill/>
          <a:ln>
            <a:noFill/>
          </a:ln>
        </p:spPr>
      </p:pic>
      <p:sp>
        <p:nvSpPr>
          <p:cNvPr id="107" name="Google Shape;107;p13"/>
          <p:cNvSpPr/>
          <p:nvPr/>
        </p:nvSpPr>
        <p:spPr>
          <a:xfrm>
            <a:off x="309250" y="3179813"/>
            <a:ext cx="7019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Harry Potter &amp; Star Wars Workouts - Get Kids Moving</a:t>
            </a:r>
            <a:endParaRPr b="1" sz="1800">
              <a:solidFill>
                <a:schemeClr val="lt1"/>
              </a:solidFill>
              <a:latin typeface="Calibri"/>
              <a:ea typeface="Calibri"/>
              <a:cs typeface="Calibri"/>
              <a:sym typeface="Calibri"/>
            </a:endParaRPr>
          </a:p>
        </p:txBody>
      </p:sp>
      <p:pic>
        <p:nvPicPr>
          <p:cNvPr descr="A screen shot of a person&#10;&#10;Description automatically generated" id="108" name="Google Shape;108;p13">
            <a:hlinkClick action="ppaction://hlinksldjump" r:id="rId31"/>
          </p:cNvPr>
          <p:cNvPicPr preferRelativeResize="0"/>
          <p:nvPr/>
        </p:nvPicPr>
        <p:blipFill rotWithShape="1">
          <a:blip r:embed="rId32">
            <a:alphaModFix/>
          </a:blip>
          <a:srcRect b="0" l="0" r="0" t="0"/>
          <a:stretch/>
        </p:blipFill>
        <p:spPr>
          <a:xfrm>
            <a:off x="5046589" y="3599460"/>
            <a:ext cx="2067674" cy="1163067"/>
          </a:xfrm>
          <a:prstGeom prst="rect">
            <a:avLst/>
          </a:prstGeom>
          <a:noFill/>
          <a:ln>
            <a:noFill/>
          </a:ln>
        </p:spPr>
      </p:pic>
      <p:pic>
        <p:nvPicPr>
          <p:cNvPr descr="A picture containing object, clock&#10;&#10;Description automatically generated" id="109" name="Google Shape;109;p13">
            <a:hlinkClick action="ppaction://hlinksldjump" r:id="rId33"/>
          </p:cNvPr>
          <p:cNvPicPr preferRelativeResize="0"/>
          <p:nvPr/>
        </p:nvPicPr>
        <p:blipFill rotWithShape="1">
          <a:blip r:embed="rId34">
            <a:alphaModFix/>
          </a:blip>
          <a:srcRect b="0" l="0" r="1419" t="0"/>
          <a:stretch/>
        </p:blipFill>
        <p:spPr>
          <a:xfrm>
            <a:off x="2703681" y="3599460"/>
            <a:ext cx="2045657" cy="1160517"/>
          </a:xfrm>
          <a:prstGeom prst="rect">
            <a:avLst/>
          </a:prstGeom>
          <a:noFill/>
          <a:ln>
            <a:noFill/>
          </a:ln>
        </p:spPr>
      </p:pic>
      <p:pic>
        <p:nvPicPr>
          <p:cNvPr descr="A close up of a sign&#10;&#10;Description automatically generated" id="110" name="Google Shape;110;p13">
            <a:hlinkClick action="ppaction://hlinksldjump" r:id="rId35"/>
          </p:cNvPr>
          <p:cNvPicPr preferRelativeResize="0"/>
          <p:nvPr/>
        </p:nvPicPr>
        <p:blipFill rotWithShape="1">
          <a:blip r:embed="rId36">
            <a:alphaModFix/>
          </a:blip>
          <a:srcRect b="0" l="0" r="2515" t="0"/>
          <a:stretch/>
        </p:blipFill>
        <p:spPr>
          <a:xfrm>
            <a:off x="341498" y="3599460"/>
            <a:ext cx="2067674" cy="1160517"/>
          </a:xfrm>
          <a:prstGeom prst="rect">
            <a:avLst/>
          </a:prstGeom>
          <a:noFill/>
          <a:ln>
            <a:noFill/>
          </a:ln>
        </p:spPr>
      </p:pic>
      <p:pic>
        <p:nvPicPr>
          <p:cNvPr descr="A screen shot of a person&#10;&#10;Description automatically generated" id="111" name="Google Shape;111;p13">
            <a:hlinkClick action="ppaction://hlinksldjump" r:id="rId37"/>
          </p:cNvPr>
          <p:cNvPicPr preferRelativeResize="0"/>
          <p:nvPr/>
        </p:nvPicPr>
        <p:blipFill rotWithShape="1">
          <a:blip r:embed="rId38">
            <a:alphaModFix/>
          </a:blip>
          <a:srcRect b="0" l="0" r="1409" t="0"/>
          <a:stretch/>
        </p:blipFill>
        <p:spPr>
          <a:xfrm>
            <a:off x="7411514" y="3599460"/>
            <a:ext cx="2073060" cy="1160517"/>
          </a:xfrm>
          <a:prstGeom prst="rect">
            <a:avLst/>
          </a:prstGeom>
          <a:noFill/>
          <a:ln>
            <a:noFill/>
          </a:ln>
        </p:spPr>
      </p:pic>
      <p:pic>
        <p:nvPicPr>
          <p:cNvPr descr="A close up of a sign&#10;&#10;Description automatically generated" id="112" name="Google Shape;112;p13">
            <a:hlinkClick action="ppaction://hlinksldjump" r:id="rId39"/>
          </p:cNvPr>
          <p:cNvPicPr preferRelativeResize="0"/>
          <p:nvPr/>
        </p:nvPicPr>
        <p:blipFill rotWithShape="1">
          <a:blip r:embed="rId40">
            <a:alphaModFix/>
          </a:blip>
          <a:srcRect b="0" l="0" r="477" t="0"/>
          <a:stretch/>
        </p:blipFill>
        <p:spPr>
          <a:xfrm>
            <a:off x="9781825" y="3597315"/>
            <a:ext cx="2100936" cy="1160517"/>
          </a:xfrm>
          <a:prstGeom prst="rect">
            <a:avLst/>
          </a:prstGeom>
          <a:noFill/>
          <a:ln>
            <a:noFill/>
          </a:ln>
        </p:spPr>
      </p:pic>
      <p:sp>
        <p:nvSpPr>
          <p:cNvPr id="113" name="Google Shape;113;p13"/>
          <p:cNvSpPr/>
          <p:nvPr/>
        </p:nvSpPr>
        <p:spPr>
          <a:xfrm>
            <a:off x="10774525" y="256375"/>
            <a:ext cx="1278000" cy="488400"/>
          </a:xfrm>
          <a:prstGeom prst="roundRect">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300"/>
              <a:t>Click Present to begin!</a:t>
            </a:r>
            <a:endParaRPr b="1" sz="1300"/>
          </a:p>
        </p:txBody>
      </p:sp>
      <p:sp>
        <p:nvSpPr>
          <p:cNvPr id="114" name="Google Shape;114;p13"/>
          <p:cNvSpPr/>
          <p:nvPr/>
        </p:nvSpPr>
        <p:spPr>
          <a:xfrm>
            <a:off x="9014500" y="6466875"/>
            <a:ext cx="1744800" cy="276900"/>
          </a:xfrm>
          <a:prstGeom prst="roundRect">
            <a:avLst>
              <a:gd fmla="val 16667" name="adj"/>
            </a:avLst>
          </a:prstGeom>
          <a:solidFill>
            <a:srgbClr val="00FF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Bowlby One SC"/>
                <a:ea typeface="Bowlby One SC"/>
                <a:cs typeface="Bowlby One SC"/>
                <a:sym typeface="Bowlby One SC"/>
              </a:rPr>
              <a:t>Click for more!</a:t>
            </a:r>
            <a:endParaRPr sz="1300">
              <a:latin typeface="Bowlby One SC"/>
              <a:ea typeface="Bowlby One SC"/>
              <a:cs typeface="Bowlby One SC"/>
              <a:sym typeface="Bowlby One SC"/>
            </a:endParaRPr>
          </a:p>
        </p:txBody>
      </p:sp>
      <p:sp>
        <p:nvSpPr>
          <p:cNvPr id="115" name="Google Shape;115;p13"/>
          <p:cNvSpPr/>
          <p:nvPr/>
        </p:nvSpPr>
        <p:spPr>
          <a:xfrm>
            <a:off x="10908050" y="6466875"/>
            <a:ext cx="904200" cy="276900"/>
          </a:xfrm>
          <a:prstGeom prst="rightArrow">
            <a:avLst>
              <a:gd fmla="val 50000" name="adj1"/>
              <a:gd fmla="val 50000" name="adj2"/>
            </a:avLst>
          </a:prstGeom>
          <a:solidFill>
            <a:srgbClr val="00FF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88475" y="6565425"/>
            <a:ext cx="1479075" cy="130600"/>
          </a:xfrm>
          <a:prstGeom prst="rect">
            <a:avLst/>
          </a:prstGeom>
        </p:spPr>
        <p:txBody>
          <a:bodyPr>
            <a:prstTxWarp prst="textPlain"/>
          </a:bodyPr>
          <a:lstStyle/>
          <a:p>
            <a:pPr lvl="0" algn="ctr"/>
            <a:r>
              <a:rPr b="0" i="0">
                <a:ln>
                  <a:noFill/>
                </a:ln>
                <a:solidFill>
                  <a:srgbClr val="00B0F0"/>
                </a:solidFill>
                <a:latin typeface="Bowlby One SC"/>
              </a:rPr>
              <a:t>by Danielle Wiggin</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Today I bring you a very magical HIIT Workout. Here I am on the grounds of Hogwarts taking you through a core workout.&#10;&#10;So Grab your wands and Mix up your training this week and Try my 'HARRY POTTER' Core Workout! 👊🏼. Showing that you really can do these workouts anywhere. &#10;&#10;You need no equipment at all, just a timer and a little space! Hit 4 rounds with minimal rest between exercises and 50secs rest between rounds 👌🏼 &#10;&#10;Your exercises are...&#10;&#10;- SNITCH CATCHES - 30secs &#10;- DOBBY CRUNCHES - 30secs &#10;- WEASLEY WIGGLES - 30secs &#10;- REMUS REACHES - 30secs &#10;- ALBUS AB KICKS - 30secs&#10;- DIAGON ABS - 30secs &#10;&#10;&#10;If you take it on, Take a picture or video and tag @glennhigginsfitness on instagram or @GH__fitness on twitter and I'll repost it 📸👌🏼 Plus be sure to click the link in the bio and subscribe to my @youtube channel for loads more workouts 👍🏼 Good luck 😉 &#10;#GHFitness #workout #exercise #training #goals #cleaneating #legworkout #personaltrainer #lean #motivation #bodybuilding #hiit #healthy #gluteworkout #gym #gymmotivation #fitfam #fitspo #fitness #harrypotter #absworkout #cardio #abs #workoutvideo #crossfit #gains #weightloss #fitfamuk" id="262" name="Google Shape;262;p22" title="HARRY POTTER 'HOGWARTS' SCHOOL WORKOUT">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263" name="Google Shape;263;p22">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64" name="Google Shape;264;p22"/>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Today I take you on a very magical trip to Diagon Alley, where I will take you through my 'Enchanted Spells' Workout. &#10;This is the next instalment of my #GETKIDSMOVING Series.&#10;&#10;So Kids grab your wands and lets do this! 👊🏼. &#10;&#10;All you need is a wand, and lots of energy young wizards! Hit 3 rounds with minimal rest between exercises and 50secs rest between rounds 👌🏼 &#10;&#10;Your exercises are...&#10;&#10;- EXPELLIARMUS - 30secs &#10;- LUMOS MAXIMA - 30secs &#10;- EXPELLIARMUS - 30secs &#10;- EVERTE STATUM - 30secs &#10;- EXPECTO PATRONUM - 30secs&#10;- EVERTE STATUM - 30secs &#10;&#10;WITH EVERY SPELL MAKE SURE YOU SHOUT IT OUT! 😁 #physed #kidsfitness #harrypotter #greenscreen" id="269" name="Google Shape;269;p23" title="Harry Potter 'Enchanted Spells' Kids Workout">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270" name="Google Shape;270;p23">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71" name="Google Shape;271;p23"/>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THE FORCE WILL BE WITH YOU, ALWAYS!!'...&#10;&#10;Thats Right! The Star Wars Saga has come to a close with the release of...‘THE RISE OF SKYWALKER' In Homage to this exciting release, I'm Bringing to you your very own ‘STAR WARS' (Light Side) Workout. &#10;&#10;This workout is part of a double Star Wars release from me. This is the Light side ‘JEDI’ workout and there is also a Dark side ‘SITH’ workout.&#10;&#10;It’s up to you to choose from the LIGHT or the DARK.&#10;&#10;All you need is a Lightsaber, a stop-watch, and of course THE FORCE! :)&#10;&#10;Set a timer to 30secs work and 10secs rest and perform these 5 JEDI exercises 4 times round with a 50secs rest in-between rounds.&#10;Try to perform this 3-4 times this week and Get those JEDI Calories Burning :)&#10;&#10;Your Exercises :-&#10;LUKE BLASTS - 30sec&#10;YODA BLOCKS - 30secs&#10;QUI-GON HOLD - 30secs&#10;FORCE FLOW - 30secs&#10;SKYWALKER STRIKES (LEFT) - 30secs&#10;CHEWIE CRUNCH - 30secs&#10;SKYWALKER STRIKES (RIGHT) - 30secs&#10;&#10;GOOD LUCK GUYS AND 'MAY THE FORCE BE WITH YOU'&#10;&#10;If you take it on, Take a picture or video and tag @glennhigginsfitness (INSTAGRAM) and  @GH__FITNESS (TWITTER) and I'll repost it 📸👌🏼 &#10;Plus be sure to click the subscribe button to get all the latest GetKidsMoving Content! 👍🏼 Good luck 😉 &#10; #STAYHOME #KIDSWORKOUT #GETKIDSMOVING #SUPERHERO &#10;&#10;#GHFitness #workout #exercise #training #igfit #justdoit #cleaneating #sixpack #personaltrainer #lean #motivation #bodybuilding #hiit #healthy #getfit #gym #gymmotivation #fitfam #fitspo #fitness #ripped #abs #cardio #instafitness #igfitness #gains #weightloss #sunday #STARWARS #JEDI" id="276" name="Google Shape;276;p24" title="Star Wars JEDI WORKOUT">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277" name="Google Shape;277;p24">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78" name="Google Shape;278;p24"/>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Hey Teachers and Kids and Jedi's, I'm bringing you the Obi-Wan Star Wars Workout.&#10;&#10;All you need to do is follow along with OBI-WAN,  and have of course THE FORCE! :)&#10;&#10;Each exercise is 30secs work with 10secs rest and perform these 6 Jedi exercises 3 times round with a 50secs rest in-between rounds.&#10;Try to perform this 3-4 times this week and Get those JEDI Calories Burning :)&#10;&#10;Your Exercises :-&#10;FORCE PERSUASION  - 30sec&#10;SABER BLOCKS - 30secs&#10;FORCE BLASTS - 30secs&#10;SABER STRIKES - 30secs&#10;FORCE BLASTS - 30secs&#10;FORCE HOLDS - 30secs &#10;&#10;GOOD LUCK GUYS AND 'MAY THE FORCE BE WITH YOU'&#10;If you take it on, Take a picture or video and tag @glennhigginsfitness (INSTAGRAM) and  @GH__FITNESS (TWITTER) and I'll repost it 📸👌🏼 &#10;Plus be sure to click the subscribe button to get all the latest GetKidsMoving Content! 👍🏼 Good luck 😉 &#10; #STAYHOME #KIDSWORKOUT #GETKIDSMOVING #SUPERHERO &#10;#JEDI #starwars #physed #kidsfitness #sith #training #STARWARS #JEDI&#10;&#10;For Bookings and Information: Blair@AlphadogMgmt.com" id="283" name="Google Shape;283;p25" title="STAR WARS 'Obi-Wan' Workout">
            <a:hlinkClick r:id="rId3"/>
          </p:cNvPr>
          <p:cNvPicPr preferRelativeResize="0"/>
          <p:nvPr/>
        </p:nvPicPr>
        <p:blipFill>
          <a:blip r:embed="rId4">
            <a:alphaModFix/>
          </a:blip>
          <a:stretch>
            <a:fillRect/>
          </a:stretch>
        </p:blipFill>
        <p:spPr>
          <a:xfrm>
            <a:off x="1703325" y="0"/>
            <a:ext cx="9144008" cy="6858000"/>
          </a:xfrm>
          <a:prstGeom prst="rect">
            <a:avLst/>
          </a:prstGeom>
          <a:noFill/>
          <a:ln>
            <a:noFill/>
          </a:ln>
        </p:spPr>
      </p:pic>
      <p:pic>
        <p:nvPicPr>
          <p:cNvPr id="284" name="Google Shape;284;p25">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85" name="Google Shape;285;p25"/>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YOU DON'T KNOW THE POWER OF THE DARK SIDE!!'...&#10;&#10;Hey Kids, I'm bringing out a series of Star Wars Themed workouts for you to train to.&#10;This time I'm Bringing to you your very own 'SITH' HIIT Workout.&#10;&#10;All you need to do is follow along with me,  and have of course THE DARK SIDE OF FORCE! :)&#10;&#10;Each exercise is 30secs work with 10secs rest and perform these 5 SITH exercises 3 times round with a 50secs rest in-between rounds.&#10;Try to perform this 3-4 times this week and Get those SITH Calories Burning :)&#10;&#10;Your Exercises :-&#10;SNOKE BLASTS  - 30sec&#10;PLAGUEIS PUNCHES - 30secs&#10;SIDIOUS STRIKES - 30secs&#10;SIDIOUS STRIKES - 30secs&#10;VADER STRIKES - 30secs&#10;VADER STRIKES - 30secs&#10;&#10;GOOD LUCK GUYS AND 'MAY THE DARK SIDE OF THE FORCE BE WITH YOU'&#10;If you take it on, Take a picture or video and tag @glennhigginsfitness (INSTAGRAM) and  @GH__FITNESS (TWITTER) and I'll repost it 📸👌🏼 &#10;Plus be sure to click the subscribe button to get all the latest GetKidsMoving Content! 👍🏼 Good luck 😉 &#10; #STAYHOME #KIDSWORKOUT #GETKIDSMOVING #SUPERHERO &#10;#starwars #physed #kidsfitness #sith #training #STARWARS #JEDI" id="290" name="Google Shape;290;p26" title="STAR WARS 'SITH' Workout">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291" name="Google Shape;291;p26">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92" name="Google Shape;292;p26"/>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Episode 32 | Frozen | A Cosmic Kids Yoga Adventure!&#10;An epic kids yoga adventure inspired by Disney's Frozen!&#10;Join Jaime as we make the epic journey through Arendelle with Elsa and Anna. The Frozen story in yoga poses!&#10;&#10;Learn to teach kids yoga with Jaime: http://www.cosmickids.com/learn/&#10;Like Cosmic Kids on Facebook: https://www.facebook.com/cosmickidsyoga/ &#10;Stream all our videos ad-free: https://cosmickids.vhx.tv&#10;Have you seen our DVDs? https://www.amazon.co.uk/Cosmic-Kids-Yoga-DVD-stories/dp/B009VFZ49W &#10;Visit our Cosmic Kids Yoga shop! http://www.cosmickids.com/shop/&#10;&#10;Don't forget to subscribe! http://bit.ly/cosmickidsyoga" id="297" name="Google Shape;297;p27" title="Frozen | A Cosmic Kids Yoga Adventure!">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298" name="Google Shape;298;p27">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99" name="Google Shape;299;p27"/>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A Cosmic Kids Yoga Adventure inspired by the amazing Pokémon. &#10;Join Jaime on a kids yoga adventure inspired by the brilliant Pokemon universe!  &#10;&#10;Remember to subscribe! http://bit.ly/cosmickidsyoga&#10;&#10;Yoga, mindfulness and relaxation designed especially for kids aged 3+, used in schools and homes all over the world. Healthy screen time with fun and movement.&#10;&#10;Remember to subscribe! http://bit.ly/cosmickidsyoga&#10;• You can now support us directly on Patreon: https://patreon.com/cosmickidsyoga&#10;&#10;• Instagram your yoga heroes #cosmickidsyoga&#10;&#10;• Try our Zen Den mindfulness meditations - http://bit.ly/1oGCLEa!&#10;&#10;• Learn to teach kids yoga FREE - http://kidsyogacrashcourse.com&#10;&#10;Learn to teach kids yoga with Jaime: http://www.cosmickids.com/learn/&#10;Like Cosmic Kids on Facebook: https://www.facebook.com/cosmickidsyoga/ &#10;Stream all our videos ad-free: https://cosmickids.vhx.tv&#10;Have you seen our DVDs? https://www.amazon.co.uk/Cosmic-Kids-... &#10;Visit our Cosmic Kids Yoga shop! http://www.cosmickids.com/shop/" id="304" name="Google Shape;304;p28" title="Pokemon | A Cosmic Kids Yoga Adventure">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05" name="Google Shape;305;p28">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06" name="Google Shape;306;p28"/>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kids yoga adventure based on Disney's Moana.&#10;Join Jaime on a journey to Motunui - in yoga poses!&#10;Strength, balance and calm for kids aged 3+&#10;Please support us on Patreon! http://patreon.com/cosmickidsyoga&#10;Find out more about us at: cosmickids.com&#10;Learn to teach kids yoga: http://www.cosmickids.com/learn/ &#10;Remember to subscribe! http://bit.ly/cosmickidsyoga" id="311" name="Google Shape;311;p29" title="Moana | A Cosmic Kids Yoga Adventure!">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12" name="Google Shape;312;p29">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13" name="Google Shape;313;p29"/>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descr="A Cosmic Kids yoga adventure for Minecraft fans. Join Jaime in Minecraft world and use yoga to survive your first 24 hours!&#10;&#10;Learn to teach kids yoga with Jaime: http://www.cosmickids.com/learn/&#10;Like Cosmic Kids on Facebook: https://www.facebook.com/cosmickidsyoga/ &#10;Stream all our videos ad-free: https://cosmickids.vhx.tv&#10;Have you seen our DVDs? https://www.amazon.co.uk/Cosmic-Kids-Yoga-DVD-stories/dp/B009VFZ49W &#10;Visit our Cosmic Kids Yoga shop! http://www.cosmickids.com/shop/&#10;&#10;Don't forget to subscribe! http://bit.ly/cosmickidsyoga" id="318" name="Google Shape;318;p30" title="Minecraft | A Cosmic Kids Yoga Adventure!">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19" name="Google Shape;319;p30">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20" name="Google Shape;320;p30"/>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Join me for our most epic FLOSS-tastic kids yoga adventure with none other than Fairy Floss! 🧚&#10;In this adventure we floss (a lot), and we dance and we stretch…plus we save the day in yoga moves! GO COSMIC KIDS!&#10;Get ready to raise the roof, put your hands in the air and feel a whole lot of joy! Woo hoo! 🙌🎉&#10;&#10;Music: Nimbus by Eveningland&#10;Video Link: https://youtu.be/ZOc84gXN-lg&#10;&#10;🌈 Get the Cosmic Kids App! 🌈https://cosmickids.vhx.tv&#10;🎬 The complete Cosmic Kids video library. &#10;📱 View on any computer, TV, smartphone and tablet. &#10;🚸 Safe viewing: no commercials, links or suggested videos. &#10;&#10;- - - - - - - - - - - - -&#10;&#10;✨ Get your FREE Kids Yoga Posture Poster! ✨&#10;https://www.cosmickids.com/shop/yoga-pose-universe-poster-pdf/&#10;&#10;- - - - - - - - - - - - -&#10;&#10;📗 Learn to teach kids yoga with me! 📗&#10;http://www.cosmickids.com/learn/&#10;&#10;- - - - - - - - - - - - -&#10;&#10;🎁 Buy Cosmic Kids DVD's, gifts &amp; books! 🎁&#10;https://www.cosmickids.com/shop/category/books-gifts/&#10;&#10;- - - - - - - - - - - - -&#10;&#10;💝 Lots more at www.cosmickids.com 💝&#10;👉 Instagram: @cosmickidsyoga&#10;👉 Twitter: @cosmickidsyoga&#10;👉 Facebook: Cosmic Kids Yoga&#10;👉 Visit our shop: http://www.cosmickids.com/shop/&#10;&#10;Don't forget to subscribe! http://bit.ly/cosmickidsyoga" id="325" name="Google Shape;325;p31" title="Fairy Floss | A Cosmic Kids Yoga Adventure">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26" name="Google Shape;326;p31">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27" name="Google Shape;327;p31"/>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4"/>
          <p:cNvSpPr/>
          <p:nvPr/>
        </p:nvSpPr>
        <p:spPr>
          <a:xfrm>
            <a:off x="287726" y="1308378"/>
            <a:ext cx="140455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Just Dance</a:t>
            </a:r>
            <a:endParaRPr b="1" sz="1800">
              <a:solidFill>
                <a:schemeClr val="lt1"/>
              </a:solidFill>
              <a:latin typeface="Calibri"/>
              <a:ea typeface="Calibri"/>
              <a:cs typeface="Calibri"/>
              <a:sym typeface="Calibri"/>
            </a:endParaRPr>
          </a:p>
        </p:txBody>
      </p:sp>
      <p:pic>
        <p:nvPicPr>
          <p:cNvPr id="122" name="Google Shape;122;p14"/>
          <p:cNvPicPr preferRelativeResize="0"/>
          <p:nvPr/>
        </p:nvPicPr>
        <p:blipFill>
          <a:blip r:embed="rId3">
            <a:alphaModFix/>
          </a:blip>
          <a:stretch>
            <a:fillRect/>
          </a:stretch>
        </p:blipFill>
        <p:spPr>
          <a:xfrm>
            <a:off x="152400" y="152400"/>
            <a:ext cx="2788704" cy="1003578"/>
          </a:xfrm>
          <a:prstGeom prst="rect">
            <a:avLst/>
          </a:prstGeom>
          <a:noFill/>
          <a:ln>
            <a:noFill/>
          </a:ln>
        </p:spPr>
      </p:pic>
      <p:sp>
        <p:nvSpPr>
          <p:cNvPr id="123" name="Google Shape;123;p14"/>
          <p:cNvSpPr/>
          <p:nvPr/>
        </p:nvSpPr>
        <p:spPr>
          <a:xfrm>
            <a:off x="287723" y="3059675"/>
            <a:ext cx="3193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Dance - Various Channels</a:t>
            </a:r>
            <a:endParaRPr b="1" sz="1800">
              <a:solidFill>
                <a:schemeClr val="lt1"/>
              </a:solidFill>
              <a:latin typeface="Calibri"/>
              <a:ea typeface="Calibri"/>
              <a:cs typeface="Calibri"/>
              <a:sym typeface="Calibri"/>
            </a:endParaRPr>
          </a:p>
        </p:txBody>
      </p:sp>
      <p:pic>
        <p:nvPicPr>
          <p:cNvPr descr="A picture containing text, cake, photo, sign&#10;&#10;Description automatically generated" id="124" name="Google Shape;124;p14">
            <a:hlinkClick action="ppaction://hlinksldjump" r:id="rId4"/>
          </p:cNvPr>
          <p:cNvPicPr preferRelativeResize="0"/>
          <p:nvPr/>
        </p:nvPicPr>
        <p:blipFill rotWithShape="1">
          <a:blip r:embed="rId5">
            <a:alphaModFix/>
          </a:blip>
          <a:srcRect b="0" l="0" r="0" t="0"/>
          <a:stretch/>
        </p:blipFill>
        <p:spPr>
          <a:xfrm>
            <a:off x="7395054" y="1721871"/>
            <a:ext cx="2147706" cy="1192196"/>
          </a:xfrm>
          <a:prstGeom prst="rect">
            <a:avLst/>
          </a:prstGeom>
          <a:noFill/>
          <a:ln>
            <a:noFill/>
          </a:ln>
        </p:spPr>
      </p:pic>
      <p:pic>
        <p:nvPicPr>
          <p:cNvPr descr="A picture containing skiing, colorful, young, child&#10;&#10;Description automatically generated" id="125" name="Google Shape;125;p14">
            <a:hlinkClick action="ppaction://hlinksldjump" r:id="rId6"/>
          </p:cNvPr>
          <p:cNvPicPr preferRelativeResize="0"/>
          <p:nvPr/>
        </p:nvPicPr>
        <p:blipFill rotWithShape="1">
          <a:blip r:embed="rId7">
            <a:alphaModFix/>
          </a:blip>
          <a:srcRect b="0" l="0" r="0" t="0"/>
          <a:stretch/>
        </p:blipFill>
        <p:spPr>
          <a:xfrm>
            <a:off x="5045780" y="1721871"/>
            <a:ext cx="2147706" cy="1196080"/>
          </a:xfrm>
          <a:prstGeom prst="rect">
            <a:avLst/>
          </a:prstGeom>
          <a:noFill/>
          <a:ln>
            <a:noFill/>
          </a:ln>
        </p:spPr>
      </p:pic>
      <p:pic>
        <p:nvPicPr>
          <p:cNvPr descr="A picture containing playing, woman, girl, young&#10;&#10;Description automatically generated" id="126" name="Google Shape;126;p14">
            <a:hlinkClick action="ppaction://hlinksldjump" r:id="rId8"/>
          </p:cNvPr>
          <p:cNvPicPr preferRelativeResize="0"/>
          <p:nvPr/>
        </p:nvPicPr>
        <p:blipFill rotWithShape="1">
          <a:blip r:embed="rId9">
            <a:alphaModFix/>
          </a:blip>
          <a:srcRect b="0" l="0" r="0" t="0"/>
          <a:stretch/>
        </p:blipFill>
        <p:spPr>
          <a:xfrm>
            <a:off x="2696506" y="1721871"/>
            <a:ext cx="2147706" cy="1197082"/>
          </a:xfrm>
          <a:prstGeom prst="rect">
            <a:avLst/>
          </a:prstGeom>
          <a:noFill/>
          <a:ln>
            <a:noFill/>
          </a:ln>
        </p:spPr>
      </p:pic>
      <p:pic>
        <p:nvPicPr>
          <p:cNvPr descr="A picture containing photo, sitting, colorful, table&#10;&#10;Description automatically generated" id="127" name="Google Shape;127;p14">
            <a:hlinkClick action="ppaction://hlinksldjump" r:id="rId10"/>
          </p:cNvPr>
          <p:cNvPicPr preferRelativeResize="0"/>
          <p:nvPr/>
        </p:nvPicPr>
        <p:blipFill rotWithShape="1">
          <a:blip r:embed="rId11">
            <a:alphaModFix/>
          </a:blip>
          <a:srcRect b="0" l="0" r="0" t="0"/>
          <a:stretch/>
        </p:blipFill>
        <p:spPr>
          <a:xfrm>
            <a:off x="361010" y="1721871"/>
            <a:ext cx="2133928" cy="1197082"/>
          </a:xfrm>
          <a:prstGeom prst="rect">
            <a:avLst/>
          </a:prstGeom>
          <a:noFill/>
          <a:ln>
            <a:noFill/>
          </a:ln>
        </p:spPr>
      </p:pic>
      <p:pic>
        <p:nvPicPr>
          <p:cNvPr descr="A picture containing road, holding, man, cross&#10;&#10;Description automatically generated" id="128" name="Google Shape;128;p14">
            <a:hlinkClick action="ppaction://hlinksldjump" r:id="rId12"/>
          </p:cNvPr>
          <p:cNvPicPr preferRelativeResize="0"/>
          <p:nvPr/>
        </p:nvPicPr>
        <p:blipFill rotWithShape="1">
          <a:blip r:embed="rId13">
            <a:alphaModFix/>
          </a:blip>
          <a:srcRect b="0" l="0" r="0" t="0"/>
          <a:stretch/>
        </p:blipFill>
        <p:spPr>
          <a:xfrm>
            <a:off x="9769522" y="1721872"/>
            <a:ext cx="2125219" cy="1192196"/>
          </a:xfrm>
          <a:prstGeom prst="rect">
            <a:avLst/>
          </a:prstGeom>
          <a:noFill/>
          <a:ln>
            <a:noFill/>
          </a:ln>
        </p:spPr>
      </p:pic>
      <p:pic>
        <p:nvPicPr>
          <p:cNvPr descr="A person holding a sign&#10;&#10;Description automatically generated" id="129" name="Google Shape;129;p14">
            <a:hlinkClick action="ppaction://hlinksldjump" r:id="rId14"/>
          </p:cNvPr>
          <p:cNvPicPr preferRelativeResize="0"/>
          <p:nvPr/>
        </p:nvPicPr>
        <p:blipFill rotWithShape="1">
          <a:blip r:embed="rId15">
            <a:alphaModFix/>
          </a:blip>
          <a:srcRect b="0" l="0" r="0" t="0"/>
          <a:stretch/>
        </p:blipFill>
        <p:spPr>
          <a:xfrm>
            <a:off x="334323" y="3429000"/>
            <a:ext cx="2067674" cy="1142223"/>
          </a:xfrm>
          <a:prstGeom prst="rect">
            <a:avLst/>
          </a:prstGeom>
          <a:noFill/>
          <a:ln>
            <a:noFill/>
          </a:ln>
        </p:spPr>
      </p:pic>
      <p:pic>
        <p:nvPicPr>
          <p:cNvPr descr="A picture containing jumping&#10;&#10;Description automatically generated" id="130" name="Google Shape;130;p14">
            <a:hlinkClick action="ppaction://hlinksldjump" r:id="rId16"/>
          </p:cNvPr>
          <p:cNvPicPr preferRelativeResize="0"/>
          <p:nvPr/>
        </p:nvPicPr>
        <p:blipFill rotWithShape="1">
          <a:blip r:embed="rId17">
            <a:alphaModFix/>
          </a:blip>
          <a:srcRect b="3128" l="0" r="0" t="0"/>
          <a:stretch/>
        </p:blipFill>
        <p:spPr>
          <a:xfrm>
            <a:off x="2696506" y="3429000"/>
            <a:ext cx="2080279" cy="1142223"/>
          </a:xfrm>
          <a:prstGeom prst="rect">
            <a:avLst/>
          </a:prstGeom>
          <a:noFill/>
          <a:ln>
            <a:noFill/>
          </a:ln>
        </p:spPr>
      </p:pic>
      <p:pic>
        <p:nvPicPr>
          <p:cNvPr descr="A sign in front of a tree&#10;&#10;Description automatically generated" id="131" name="Google Shape;131;p14">
            <a:hlinkClick action="ppaction://hlinksldjump" r:id="rId18"/>
          </p:cNvPr>
          <p:cNvPicPr preferRelativeResize="0"/>
          <p:nvPr/>
        </p:nvPicPr>
        <p:blipFill rotWithShape="1">
          <a:blip r:embed="rId19">
            <a:alphaModFix/>
          </a:blip>
          <a:srcRect b="0" l="0" r="3947" t="0"/>
          <a:stretch/>
        </p:blipFill>
        <p:spPr>
          <a:xfrm>
            <a:off x="5071294" y="3421117"/>
            <a:ext cx="2067674" cy="1163067"/>
          </a:xfrm>
          <a:prstGeom prst="rect">
            <a:avLst/>
          </a:prstGeom>
          <a:noFill/>
          <a:ln>
            <a:noFill/>
          </a:ln>
        </p:spPr>
      </p:pic>
      <p:pic>
        <p:nvPicPr>
          <p:cNvPr descr="A picture containing screen, monitor, television, sign&#10;&#10;Description automatically generated" id="132" name="Google Shape;132;p14">
            <a:hlinkClick action="ppaction://hlinksldjump" r:id="rId20"/>
          </p:cNvPr>
          <p:cNvPicPr preferRelativeResize="0"/>
          <p:nvPr/>
        </p:nvPicPr>
        <p:blipFill rotWithShape="1">
          <a:blip r:embed="rId21">
            <a:alphaModFix/>
          </a:blip>
          <a:srcRect b="0" l="0" r="5758" t="0"/>
          <a:stretch/>
        </p:blipFill>
        <p:spPr>
          <a:xfrm>
            <a:off x="7404339" y="3423667"/>
            <a:ext cx="2091156" cy="1160517"/>
          </a:xfrm>
          <a:prstGeom prst="rect">
            <a:avLst/>
          </a:prstGeom>
          <a:noFill/>
          <a:ln>
            <a:noFill/>
          </a:ln>
        </p:spPr>
      </p:pic>
      <p:pic>
        <p:nvPicPr>
          <p:cNvPr descr="A picture containing person, man, front, sitting&#10;&#10;Description automatically generated" id="133" name="Google Shape;133;p14">
            <a:hlinkClick action="ppaction://hlinksldjump" r:id="rId22"/>
          </p:cNvPr>
          <p:cNvPicPr preferRelativeResize="0"/>
          <p:nvPr/>
        </p:nvPicPr>
        <p:blipFill rotWithShape="1">
          <a:blip r:embed="rId23">
            <a:alphaModFix/>
          </a:blip>
          <a:srcRect b="0" l="5404" r="9611" t="14273"/>
          <a:stretch/>
        </p:blipFill>
        <p:spPr>
          <a:xfrm>
            <a:off x="9774649" y="3429000"/>
            <a:ext cx="2100938" cy="1160517"/>
          </a:xfrm>
          <a:prstGeom prst="rect">
            <a:avLst/>
          </a:prstGeom>
          <a:noFill/>
          <a:ln>
            <a:noFill/>
          </a:ln>
        </p:spPr>
      </p:pic>
      <p:sp>
        <p:nvSpPr>
          <p:cNvPr id="134" name="Google Shape;134;p14"/>
          <p:cNvSpPr txBox="1"/>
          <p:nvPr/>
        </p:nvSpPr>
        <p:spPr>
          <a:xfrm>
            <a:off x="9760865" y="3421117"/>
            <a:ext cx="847500" cy="338700"/>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FFFFFF"/>
                </a:solidFill>
                <a:latin typeface="Calibri"/>
                <a:ea typeface="Calibri"/>
                <a:cs typeface="Calibri"/>
                <a:sym typeface="Calibri"/>
              </a:rPr>
              <a:t>Aladdin</a:t>
            </a:r>
            <a:endParaRPr/>
          </a:p>
        </p:txBody>
      </p:sp>
      <p:pic>
        <p:nvPicPr>
          <p:cNvPr id="135" name="Google Shape;135;p14">
            <a:hlinkClick action="ppaction://hlinksldjump" r:id="rId24"/>
          </p:cNvPr>
          <p:cNvPicPr preferRelativeResize="0"/>
          <p:nvPr/>
        </p:nvPicPr>
        <p:blipFill>
          <a:blip r:embed="rId25">
            <a:alphaModFix/>
          </a:blip>
          <a:stretch>
            <a:fillRect/>
          </a:stretch>
        </p:blipFill>
        <p:spPr>
          <a:xfrm>
            <a:off x="334325" y="5157467"/>
            <a:ext cx="2067675" cy="1181876"/>
          </a:xfrm>
          <a:prstGeom prst="rect">
            <a:avLst/>
          </a:prstGeom>
          <a:noFill/>
          <a:ln>
            <a:noFill/>
          </a:ln>
        </p:spPr>
      </p:pic>
      <p:pic>
        <p:nvPicPr>
          <p:cNvPr id="136" name="Google Shape;136;p14">
            <a:hlinkClick action="ppaction://hlinksldjump" r:id="rId26"/>
          </p:cNvPr>
          <p:cNvPicPr preferRelativeResize="0"/>
          <p:nvPr/>
        </p:nvPicPr>
        <p:blipFill>
          <a:blip r:embed="rId27">
            <a:alphaModFix/>
          </a:blip>
          <a:stretch>
            <a:fillRect/>
          </a:stretch>
        </p:blipFill>
        <p:spPr>
          <a:xfrm>
            <a:off x="2672631" y="5157467"/>
            <a:ext cx="2125226" cy="1211608"/>
          </a:xfrm>
          <a:prstGeom prst="rect">
            <a:avLst/>
          </a:prstGeom>
          <a:noFill/>
          <a:ln>
            <a:noFill/>
          </a:ln>
        </p:spPr>
      </p:pic>
      <p:pic>
        <p:nvPicPr>
          <p:cNvPr id="137" name="Google Shape;137;p14">
            <a:hlinkClick action="ppaction://hlinksldjump" r:id="rId28"/>
          </p:cNvPr>
          <p:cNvPicPr preferRelativeResize="0"/>
          <p:nvPr/>
        </p:nvPicPr>
        <p:blipFill rotWithShape="1">
          <a:blip r:embed="rId29">
            <a:alphaModFix/>
          </a:blip>
          <a:srcRect b="0" l="2458" r="2239" t="0"/>
          <a:stretch/>
        </p:blipFill>
        <p:spPr>
          <a:xfrm>
            <a:off x="5068489" y="5163555"/>
            <a:ext cx="2147699" cy="1250870"/>
          </a:xfrm>
          <a:prstGeom prst="rect">
            <a:avLst/>
          </a:prstGeom>
          <a:noFill/>
          <a:ln>
            <a:noFill/>
          </a:ln>
        </p:spPr>
      </p:pic>
      <p:pic>
        <p:nvPicPr>
          <p:cNvPr id="138" name="Google Shape;138;p14">
            <a:hlinkClick action="ppaction://hlinksldjump" r:id="rId30"/>
          </p:cNvPr>
          <p:cNvPicPr preferRelativeResize="0"/>
          <p:nvPr/>
        </p:nvPicPr>
        <p:blipFill rotWithShape="1">
          <a:blip r:embed="rId31">
            <a:alphaModFix/>
          </a:blip>
          <a:srcRect b="0" l="3602" r="3322" t="0"/>
          <a:stretch/>
        </p:blipFill>
        <p:spPr>
          <a:xfrm>
            <a:off x="7486819" y="5157467"/>
            <a:ext cx="2067674" cy="1211600"/>
          </a:xfrm>
          <a:prstGeom prst="rect">
            <a:avLst/>
          </a:prstGeom>
          <a:noFill/>
          <a:ln>
            <a:noFill/>
          </a:ln>
        </p:spPr>
      </p:pic>
      <p:pic>
        <p:nvPicPr>
          <p:cNvPr id="139" name="Google Shape;139;p14">
            <a:hlinkClick action="ppaction://hlinksldjump" r:id="rId32"/>
          </p:cNvPr>
          <p:cNvPicPr preferRelativeResize="0"/>
          <p:nvPr/>
        </p:nvPicPr>
        <p:blipFill rotWithShape="1">
          <a:blip r:embed="rId33">
            <a:alphaModFix/>
          </a:blip>
          <a:srcRect b="0" l="4346" r="2587" t="0"/>
          <a:stretch/>
        </p:blipFill>
        <p:spPr>
          <a:xfrm>
            <a:off x="9825125" y="5157467"/>
            <a:ext cx="2067676" cy="1241225"/>
          </a:xfrm>
          <a:prstGeom prst="rect">
            <a:avLst/>
          </a:prstGeom>
          <a:noFill/>
          <a:ln>
            <a:noFill/>
          </a:ln>
        </p:spPr>
      </p:pic>
      <p:sp>
        <p:nvSpPr>
          <p:cNvPr id="140" name="Google Shape;140;p14"/>
          <p:cNvSpPr/>
          <p:nvPr/>
        </p:nvSpPr>
        <p:spPr>
          <a:xfrm>
            <a:off x="287725" y="4717800"/>
            <a:ext cx="3776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Let’s </a:t>
            </a:r>
            <a:r>
              <a:rPr b="1" lang="en-US" sz="1800">
                <a:solidFill>
                  <a:schemeClr val="lt1"/>
                </a:solidFill>
                <a:latin typeface="Century Gothic"/>
                <a:ea typeface="Century Gothic"/>
                <a:cs typeface="Century Gothic"/>
                <a:sym typeface="Century Gothic"/>
              </a:rPr>
              <a:t>Dance - Ben Pirillo</a:t>
            </a:r>
            <a:endParaRPr b="1" sz="1800">
              <a:solidFill>
                <a:schemeClr val="lt1"/>
              </a:solidFill>
              <a:latin typeface="Calibri"/>
              <a:ea typeface="Calibri"/>
              <a:cs typeface="Calibri"/>
              <a:sym typeface="Calibri"/>
            </a:endParaRPr>
          </a:p>
        </p:txBody>
      </p:sp>
      <p:sp>
        <p:nvSpPr>
          <p:cNvPr id="141" name="Google Shape;141;p14"/>
          <p:cNvSpPr/>
          <p:nvPr/>
        </p:nvSpPr>
        <p:spPr>
          <a:xfrm>
            <a:off x="9014500" y="6466875"/>
            <a:ext cx="1744800" cy="276900"/>
          </a:xfrm>
          <a:prstGeom prst="roundRect">
            <a:avLst>
              <a:gd fmla="val 16667" name="adj"/>
            </a:avLst>
          </a:prstGeom>
          <a:solidFill>
            <a:srgbClr val="00FF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Bowlby One SC"/>
                <a:ea typeface="Bowlby One SC"/>
                <a:cs typeface="Bowlby One SC"/>
                <a:sym typeface="Bowlby One SC"/>
              </a:rPr>
              <a:t>Click for more!</a:t>
            </a:r>
            <a:endParaRPr sz="1300">
              <a:latin typeface="Bowlby One SC"/>
              <a:ea typeface="Bowlby One SC"/>
              <a:cs typeface="Bowlby One SC"/>
              <a:sym typeface="Bowlby One SC"/>
            </a:endParaRPr>
          </a:p>
        </p:txBody>
      </p:sp>
      <p:sp>
        <p:nvSpPr>
          <p:cNvPr id="142" name="Google Shape;142;p14"/>
          <p:cNvSpPr/>
          <p:nvPr/>
        </p:nvSpPr>
        <p:spPr>
          <a:xfrm>
            <a:off x="10908050" y="6466875"/>
            <a:ext cx="904200" cy="276900"/>
          </a:xfrm>
          <a:prstGeom prst="rightArrow">
            <a:avLst>
              <a:gd fmla="val 50000" name="adj1"/>
              <a:gd fmla="val 50000" name="adj2"/>
            </a:avLst>
          </a:prstGeom>
          <a:solidFill>
            <a:srgbClr val="00FF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man, air, light&#10;&#10;Description automatically generated" id="143" name="Google Shape;143;p14"/>
          <p:cNvPicPr preferRelativeResize="0"/>
          <p:nvPr/>
        </p:nvPicPr>
        <p:blipFill rotWithShape="1">
          <a:blip r:embed="rId34">
            <a:alphaModFix/>
          </a:blip>
          <a:srcRect b="27914" l="19037" r="21896" t="34167"/>
          <a:stretch/>
        </p:blipFill>
        <p:spPr>
          <a:xfrm>
            <a:off x="5579987" y="608800"/>
            <a:ext cx="780226" cy="1083981"/>
          </a:xfrm>
          <a:prstGeom prst="rect">
            <a:avLst/>
          </a:prstGeom>
          <a:noFill/>
          <a:ln>
            <a:noFill/>
          </a:ln>
        </p:spPr>
      </p:pic>
      <p:pic>
        <p:nvPicPr>
          <p:cNvPr descr="A picture containing dark, table, black, man&#10;&#10;Description automatically generated" id="144" name="Google Shape;144;p14"/>
          <p:cNvPicPr preferRelativeResize="0"/>
          <p:nvPr/>
        </p:nvPicPr>
        <p:blipFill rotWithShape="1">
          <a:blip r:embed="rId35">
            <a:alphaModFix/>
          </a:blip>
          <a:srcRect b="27500" l="6862" r="2957" t="36083"/>
          <a:stretch/>
        </p:blipFill>
        <p:spPr>
          <a:xfrm>
            <a:off x="8740195" y="459935"/>
            <a:ext cx="1307147" cy="1142369"/>
          </a:xfrm>
          <a:prstGeom prst="rect">
            <a:avLst/>
          </a:prstGeom>
          <a:noFill/>
          <a:ln>
            <a:noFill/>
          </a:ln>
        </p:spPr>
      </p:pic>
      <p:sp>
        <p:nvSpPr>
          <p:cNvPr id="145" name="Google Shape;145;p14"/>
          <p:cNvSpPr/>
          <p:nvPr/>
        </p:nvSpPr>
        <p:spPr>
          <a:xfrm>
            <a:off x="3473225" y="145450"/>
            <a:ext cx="72231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entury Gothic"/>
                <a:ea typeface="Century Gothic"/>
                <a:cs typeface="Century Gothic"/>
                <a:sym typeface="Century Gothic"/>
              </a:rPr>
              <a:t>Daily physical activity is very important to help keep a healthy mind and body during this difficult</a:t>
            </a:r>
            <a:r>
              <a:rPr lang="en-US"/>
              <a:t> </a:t>
            </a:r>
            <a:r>
              <a:rPr lang="en-US" sz="1400">
                <a:solidFill>
                  <a:schemeClr val="lt1"/>
                </a:solidFill>
                <a:latin typeface="Century Gothic"/>
                <a:ea typeface="Century Gothic"/>
                <a:cs typeface="Century Gothic"/>
                <a:sym typeface="Century Gothic"/>
              </a:rPr>
              <a:t>time. Click on an image below to try a workout. </a:t>
            </a:r>
            <a:endParaRPr/>
          </a:p>
          <a:p>
            <a:pPr indent="0" lvl="0" marL="0" marR="0" rtl="0" algn="l">
              <a:spcBef>
                <a:spcPts val="0"/>
              </a:spcBef>
              <a:spcAft>
                <a:spcPts val="0"/>
              </a:spcAft>
              <a:buNone/>
            </a:pPr>
            <a:r>
              <a:t/>
            </a:r>
            <a:endParaRPr sz="1400">
              <a:solidFill>
                <a:schemeClr val="lt1"/>
              </a:solidFill>
              <a:latin typeface="Century Gothic"/>
              <a:ea typeface="Century Gothic"/>
              <a:cs typeface="Century Gothic"/>
              <a:sym typeface="Century Gothic"/>
            </a:endParaRPr>
          </a:p>
          <a:p>
            <a:pPr indent="457200" lvl="0" marL="457200" marR="0" rtl="0" algn="ctr">
              <a:spcBef>
                <a:spcPts val="0"/>
              </a:spcBef>
              <a:spcAft>
                <a:spcPts val="0"/>
              </a:spcAft>
              <a:buNone/>
            </a:pPr>
            <a:r>
              <a:rPr b="1" lang="en-US" sz="1400">
                <a:solidFill>
                  <a:schemeClr val="lt1"/>
                </a:solidFill>
                <a:latin typeface="Century Gothic"/>
                <a:ea typeface="Century Gothic"/>
                <a:cs typeface="Century Gothic"/>
                <a:sym typeface="Century Gothic"/>
              </a:rPr>
              <a:t>Healthy body = healthy mind </a:t>
            </a:r>
            <a:endParaRPr b="1" sz="1400">
              <a:solidFill>
                <a:schemeClr val="lt1"/>
              </a:solidFill>
              <a:latin typeface="Calibri"/>
              <a:ea typeface="Calibri"/>
              <a:cs typeface="Calibri"/>
              <a:sym typeface="Calibri"/>
            </a:endParaRPr>
          </a:p>
        </p:txBody>
      </p:sp>
      <p:pic>
        <p:nvPicPr>
          <p:cNvPr descr="A person jumping up in the dark&#10;&#10;Description automatically generated" id="146" name="Google Shape;146;p14"/>
          <p:cNvPicPr preferRelativeResize="0"/>
          <p:nvPr/>
        </p:nvPicPr>
        <p:blipFill rotWithShape="1">
          <a:blip r:embed="rId36">
            <a:alphaModFix/>
          </a:blip>
          <a:srcRect b="27082" l="24548" r="12327" t="38156"/>
          <a:stretch/>
        </p:blipFill>
        <p:spPr>
          <a:xfrm>
            <a:off x="4533859" y="681232"/>
            <a:ext cx="904244" cy="1077664"/>
          </a:xfrm>
          <a:prstGeom prst="rect">
            <a:avLst/>
          </a:prstGeom>
          <a:noFill/>
          <a:ln>
            <a:noFill/>
          </a:ln>
        </p:spPr>
      </p:pic>
      <p:pic>
        <p:nvPicPr>
          <p:cNvPr id="147" name="Google Shape;147;p14"/>
          <p:cNvPicPr preferRelativeResize="0"/>
          <p:nvPr/>
        </p:nvPicPr>
        <p:blipFill rotWithShape="1">
          <a:blip r:embed="rId37">
            <a:alphaModFix/>
          </a:blip>
          <a:srcRect b="28275" l="36610" r="32658" t="35135"/>
          <a:stretch/>
        </p:blipFill>
        <p:spPr>
          <a:xfrm>
            <a:off x="10047351" y="699788"/>
            <a:ext cx="374825" cy="965812"/>
          </a:xfrm>
          <a:prstGeom prst="rect">
            <a:avLst/>
          </a:prstGeom>
          <a:noFill/>
          <a:ln>
            <a:noFill/>
          </a:ln>
        </p:spPr>
      </p:pic>
      <p:pic>
        <p:nvPicPr>
          <p:cNvPr descr="A picture containing object, man, board, holding&#10;&#10;Description automatically generated" id="148" name="Google Shape;148;p14"/>
          <p:cNvPicPr preferRelativeResize="0"/>
          <p:nvPr/>
        </p:nvPicPr>
        <p:blipFill rotWithShape="1">
          <a:blip r:embed="rId38">
            <a:alphaModFix/>
          </a:blip>
          <a:srcRect b="28274" l="13886" r="6119" t="29309"/>
          <a:stretch/>
        </p:blipFill>
        <p:spPr>
          <a:xfrm>
            <a:off x="3415591" y="633022"/>
            <a:ext cx="958023" cy="1099356"/>
          </a:xfrm>
          <a:prstGeom prst="rect">
            <a:avLst/>
          </a:prstGeom>
          <a:noFill/>
          <a:ln>
            <a:noFill/>
          </a:ln>
        </p:spPr>
      </p:pic>
      <p:pic>
        <p:nvPicPr>
          <p:cNvPr id="149" name="Google Shape;149;p14"/>
          <p:cNvPicPr preferRelativeResize="0"/>
          <p:nvPr/>
        </p:nvPicPr>
        <p:blipFill rotWithShape="1">
          <a:blip r:embed="rId39">
            <a:alphaModFix/>
          </a:blip>
          <a:srcRect b="30247" l="2624" r="2624" t="31420"/>
          <a:stretch/>
        </p:blipFill>
        <p:spPr>
          <a:xfrm>
            <a:off x="10696323" y="775069"/>
            <a:ext cx="1016500" cy="889979"/>
          </a:xfrm>
          <a:prstGeom prst="rect">
            <a:avLst/>
          </a:prstGeom>
          <a:noFill/>
          <a:ln>
            <a:noFill/>
          </a:ln>
        </p:spPr>
      </p:pic>
      <p:sp>
        <p:nvSpPr>
          <p:cNvPr id="150" name="Google Shape;150;p14"/>
          <p:cNvSpPr txBox="1"/>
          <p:nvPr/>
        </p:nvSpPr>
        <p:spPr>
          <a:xfrm>
            <a:off x="1876192" y="6492237"/>
            <a:ext cx="1603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B0F0"/>
                </a:solidFill>
                <a:latin typeface="Century Gothic"/>
                <a:ea typeface="Century Gothic"/>
                <a:cs typeface="Century Gothic"/>
                <a:sym typeface="Century Gothic"/>
              </a:rPr>
              <a:t>@Miss_Wiggin</a:t>
            </a:r>
            <a:endParaRPr b="1" sz="1200">
              <a:solidFill>
                <a:srgbClr val="00B0F0"/>
              </a:solidFill>
              <a:latin typeface="Century Gothic"/>
              <a:ea typeface="Century Gothic"/>
              <a:cs typeface="Century Gothic"/>
              <a:sym typeface="Century Gothic"/>
            </a:endParaRPr>
          </a:p>
        </p:txBody>
      </p:sp>
      <p:pic>
        <p:nvPicPr>
          <p:cNvPr id="151" name="Google Shape;151;p14"/>
          <p:cNvPicPr preferRelativeResize="0"/>
          <p:nvPr/>
        </p:nvPicPr>
        <p:blipFill rotWithShape="1">
          <a:blip r:embed="rId40">
            <a:alphaModFix/>
          </a:blip>
          <a:srcRect b="24967" l="24885" r="24759" t="24685"/>
          <a:stretch/>
        </p:blipFill>
        <p:spPr>
          <a:xfrm>
            <a:off x="1625083" y="6492218"/>
            <a:ext cx="277042" cy="276998"/>
          </a:xfrm>
          <a:prstGeom prst="rect">
            <a:avLst/>
          </a:prstGeom>
          <a:noFill/>
          <a:ln>
            <a:noFill/>
          </a:ln>
        </p:spPr>
      </p:pic>
      <p:sp>
        <p:nvSpPr>
          <p:cNvPr id="152" name="Google Shape;152;p14"/>
          <p:cNvSpPr/>
          <p:nvPr/>
        </p:nvSpPr>
        <p:spPr>
          <a:xfrm>
            <a:off x="88475" y="6565425"/>
            <a:ext cx="1479075" cy="130600"/>
          </a:xfrm>
          <a:prstGeom prst="rect">
            <a:avLst/>
          </a:prstGeom>
        </p:spPr>
        <p:txBody>
          <a:bodyPr>
            <a:prstTxWarp prst="textPlain"/>
          </a:bodyPr>
          <a:lstStyle/>
          <a:p>
            <a:pPr lvl="0" algn="ctr"/>
            <a:r>
              <a:rPr b="0" i="0">
                <a:ln>
                  <a:noFill/>
                </a:ln>
                <a:solidFill>
                  <a:srgbClr val="00B0F0"/>
                </a:solidFill>
                <a:latin typeface="Bowlby One SC"/>
              </a:rPr>
              <a:t>by Danielle Wiggin</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32" title="Just Dance 2018 - Waka Waka This Time For Africa -  4 players">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33" name="Google Shape;333;p32">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34" name="Google Shape;334;p32"/>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Just Dance 2014 Unlimited That POWER (Gameplay)" id="339" name="Google Shape;339;p33" title="Just Dance 2018 Unlimited That POWER (Gameplay)">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40" name="Google Shape;340;p33">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41" name="Google Shape;341;p33"/>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This is a redo of my older Just Dance 2014 video for Ghostbusters. This time I decided to play it on my PS4 and use the PlayStation camera to do this Dance. I actually ended doing pretty good for my first try.&#10;Friend on Facebook:&#10;http://www.facebook.com/brian.finney.73?ref=tn_tnmn&#10;Follow on Twitter:&#10;https://twitter.com/Brianjf1990&#10;Friend on PSN: Brianjf1990" id="346" name="Google Shape;346;p34" title="Just Dance 2014 - Ghostbusters (Classic 5 Stars) PS4">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47" name="Google Shape;347;p34">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48" name="Google Shape;348;p34"/>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My second fanmade is available right now for you to watch! The idea for this fanmade came before they even announced that Old Town Road was officially coming to Just Dance 2020, and I'm very happy with this final result! I wanted to create something funky, fun and good to dance to, and I hope you liked it!&#10;&#10;Support the channel: https://www.patreon.com/arthurvideosong&#10;&#10;PRODUCTION CREW:&#10;Planning and production of the background and pictograms: Arthur Soares e Thyago Alves&#10;Coach coloring: Arthur Soares e Silas Nascimento&#10;Choreograph: Edison Cake&#10;Coach: João Victor&#10;&#10;This fanmade is my and my team's creation and is not available on the Ubisoft game Just Dance. All the visual content presented on this video belongs exclusively to ArthurVideoSong, and reuploads without any type of transformation is not authorized.&#10;Contact: contato@arthurvideosong.com&#10;&#10;Follow me on my social networks! &#10;Twitter: https://twitter.com/arthurfelipebr&#10;Facebook: https://www.facebook.com/ArthurVideoSong/&#10;Instagram: https://www.instagram.com/arthurfelipebr/" id="353" name="Google Shape;353;p35" title="Just Dance 2020: Old Town Road (Remix) by Lil Nas X Ft. Billy Ray Cyrus | ArthurVideoSong Fanmade">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54" name="Google Shape;354;p35">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55" name="Google Shape;355;p35"/>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1# Dance game in the whole world!&#10;Today we bring you the one of the hottest track's on the game.&#10;Happy by Pharrell Williams!&#10;Just Dance Now from Just Dance 2015&#10;Go on and dance! : justdancenow.com Subscribe to us!: http://bit.ly/JustDanceNowSubscribe&#10;Check out our playlists!&#10;2 Tracks: http://bit.ly/2TracksJDN&#10;4 Tracks: http://bit.ly/4TracksJDN&#10;2014 Tracks: http://bit.ly/2014TracksJDN&#10;2015 Tracks: http://bit.ly/2015TracksJDN&#10;2016 Tracks: http://bit.ly/2016TracksJDN&#10;2017 Tracks: http://bit.ly/2017TracksJDN&#10;DLC Tracks: http://bit.ly/DLCTracksJDN" id="360" name="Google Shape;360;p36" title="Just Dance Now - Happy by Pharrell Williams">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61" name="Google Shape;361;p36">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62" name="Google Shape;362;p36"/>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37" title="Spread Love - Rony Gratereaut and The Zumba® Kids">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68" name="Google Shape;368;p37">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69" name="Google Shape;369;p37"/>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descr="First Lady Michelle Obama celebrated the 4th anniversary of the #LetsMove campaign by rocking out with @Mario Lopez at a Zumba Kids class! Here's a little #zumbakids inspiration to get your little ones moving. #letsmove #dancebreak #zumbakids" id="374" name="Google Shape;374;p38" title="Zumba Kids">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pic>
        <p:nvPicPr>
          <p:cNvPr id="375" name="Google Shape;375;p38">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76" name="Google Shape;376;p38"/>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THE FORTNITE DANCE WORKOUT.&#10;&#10;With Fortnite taking over the world, I'm giving kids and adults the chance to be part of the game. It's time to put down your controllers and get your dance game on.&#10;&#10;Follow DRIFT as he takes you through each dance.&#10;You need no equipment at all, just a timer and a little space! Every dance lasts 30secs with 10secs rest between dances and 1min rest between rounds 👌🏼 try to do 4 rounds if you can.&#10;&#10;Your Dances are...&#10;&#10;1 - BEST MATES - 30secs &#10;2 - TWIST - 30secs &#10;3 - INFINITE DAB - 30secs &#10;4 - WIGGLE - 30secs &#10;5 - JUBILATION - 30secs&#10;6 - RIDE THE PONY - 30secs &#10;7 - TAKE THE L - 30secs &#10;&#10;If you take it on, Take a picture or video and tag @glennhigginsfitness on instagram or @GH__fitness on twitter and I'll repost it 📸👌🏼 Plus be sure to click the link in the bio and subscribe to my @youtube channel for loads more kids  workouts 👍🏼 Good luck 😉 &#10;#GHFitness #workout #exercise #training #goals #cleaneating #legworkout #personaltrainer #physed #motivation #kids #hiit #healthy #gluteworkout #gym #gymmotivation #fitfam #fitspo #fitness #kidsworkout #absworkout #cardio #abs #workoutvideo #crossfit #gains #weightloss #fitfamuk #fortnite #game" id="381" name="Google Shape;381;p39" title="The Fortnite Dance Workout">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82" name="Google Shape;382;p39">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83" name="Google Shape;383;p39"/>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Learn choreography from the award-winning Broadway musical, THE LION KING.&#10;&#10;Disney on Broadway's wellness and fitness program “Get Up and Go” promotes fun ways that kids can lead healthier lifestyles through dance, inspired by our Broadway shows and award winning choreography. &#10;&#10;Get Tickets: http://www.lionking.com/tickets&#10;&#10;Subscribe to Disney on Broadway: http://www.youtube.com/DisneyOnBroadway&#10;&#10;THE LION KING continues ascendant as one of the most popular stage musicals in the world, with a worldwide gross exceeds that of any film, Broadway show or other entertainment title in box office history. Winner of six 1998 Tony Awards, including Best Musical, The LION KING has also earned more than 70 major arts awards in America and worldwide. The show’s director, costume designer and mask co-designer Julie Taymor continues to play an integral part in the show’s ongoing success, and holds the honor of the first woman to win a Tony Award for Direction of a Musical." id="388" name="Google Shape;388;p40" title="THE LION KING Dance Tutorial: Get Up And Go">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389" name="Google Shape;389;p40">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90" name="Google Shape;390;p40"/>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descr="Learn choreography from &quot;Arabian Nights&quot;, taught by the Broadway cast. &#10;&#10;Disclaimer: The modified choreography featured in this video is intended to encourage active lifestyles through dance. It is important to pay attention, be aware of your surroundings and your body and be sure to consult your physician before taking part in any physical activity. The choreography performed in this video is executed by trained dance professionals. Children under the age of 12 should not participate without adult supervision. Children under the age of 18 should get parental permission before attempting the choreography presented in this video." id="395" name="Google Shape;395;p41" title="&quot;Arabian Nights&quot; Dance Tutorial - ALADDIN on Broadway">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sp>
        <p:nvSpPr>
          <p:cNvPr id="396" name="Google Shape;396;p41"/>
          <p:cNvSpPr txBox="1"/>
          <p:nvPr/>
        </p:nvSpPr>
        <p:spPr>
          <a:xfrm>
            <a:off x="1703325" y="836325"/>
            <a:ext cx="1284900" cy="508500"/>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600">
                <a:solidFill>
                  <a:schemeClr val="lt1"/>
                </a:solidFill>
                <a:latin typeface="Calibri"/>
                <a:ea typeface="Calibri"/>
                <a:cs typeface="Calibri"/>
                <a:sym typeface="Calibri"/>
              </a:rPr>
              <a:t>Aladdin</a:t>
            </a:r>
            <a:endParaRPr sz="2400"/>
          </a:p>
        </p:txBody>
      </p:sp>
      <p:pic>
        <p:nvPicPr>
          <p:cNvPr id="397" name="Google Shape;397;p41">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398" name="Google Shape;398;p41"/>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5"/>
          <p:cNvSpPr/>
          <p:nvPr/>
        </p:nvSpPr>
        <p:spPr>
          <a:xfrm>
            <a:off x="287725" y="4763525"/>
            <a:ext cx="694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Mindfulness and Feel Good Movement - Go Noodle</a:t>
            </a:r>
            <a:endParaRPr b="1" sz="1800">
              <a:solidFill>
                <a:schemeClr val="lt1"/>
              </a:solidFill>
              <a:latin typeface="Calibri"/>
              <a:ea typeface="Calibri"/>
              <a:cs typeface="Calibri"/>
              <a:sym typeface="Calibri"/>
            </a:endParaRPr>
          </a:p>
        </p:txBody>
      </p:sp>
      <p:pic>
        <p:nvPicPr>
          <p:cNvPr id="158" name="Google Shape;158;p15"/>
          <p:cNvPicPr preferRelativeResize="0"/>
          <p:nvPr/>
        </p:nvPicPr>
        <p:blipFill>
          <a:blip r:embed="rId3">
            <a:alphaModFix/>
          </a:blip>
          <a:stretch>
            <a:fillRect/>
          </a:stretch>
        </p:blipFill>
        <p:spPr>
          <a:xfrm>
            <a:off x="152400" y="152400"/>
            <a:ext cx="2788704" cy="1003578"/>
          </a:xfrm>
          <a:prstGeom prst="rect">
            <a:avLst/>
          </a:prstGeom>
          <a:noFill/>
          <a:ln>
            <a:noFill/>
          </a:ln>
        </p:spPr>
      </p:pic>
      <p:sp>
        <p:nvSpPr>
          <p:cNvPr id="159" name="Google Shape;159;p15"/>
          <p:cNvSpPr/>
          <p:nvPr/>
        </p:nvSpPr>
        <p:spPr>
          <a:xfrm>
            <a:off x="287724" y="3087125"/>
            <a:ext cx="6072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PE at Home: Challenges - Mike Morris</a:t>
            </a:r>
            <a:endParaRPr b="1" sz="1800">
              <a:solidFill>
                <a:schemeClr val="lt1"/>
              </a:solidFill>
              <a:latin typeface="Calibri"/>
              <a:ea typeface="Calibri"/>
              <a:cs typeface="Calibri"/>
              <a:sym typeface="Calibri"/>
            </a:endParaRPr>
          </a:p>
        </p:txBody>
      </p:sp>
      <p:sp>
        <p:nvSpPr>
          <p:cNvPr id="160" name="Google Shape;160;p15"/>
          <p:cNvSpPr/>
          <p:nvPr/>
        </p:nvSpPr>
        <p:spPr>
          <a:xfrm>
            <a:off x="363924" y="1459475"/>
            <a:ext cx="3193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Fitness Fun - Mike Ginicola</a:t>
            </a:r>
            <a:endParaRPr b="1" sz="1800">
              <a:solidFill>
                <a:schemeClr val="lt1"/>
              </a:solidFill>
              <a:latin typeface="Calibri"/>
              <a:ea typeface="Calibri"/>
              <a:cs typeface="Calibri"/>
              <a:sym typeface="Calibri"/>
            </a:endParaRPr>
          </a:p>
        </p:txBody>
      </p:sp>
      <p:pic>
        <p:nvPicPr>
          <p:cNvPr descr="A screenshot of a person&#10;&#10;Description automatically generated" id="161" name="Google Shape;161;p15">
            <a:hlinkClick action="ppaction://hlinksldjump" r:id="rId4"/>
          </p:cNvPr>
          <p:cNvPicPr preferRelativeResize="0"/>
          <p:nvPr/>
        </p:nvPicPr>
        <p:blipFill rotWithShape="1">
          <a:blip r:embed="rId5">
            <a:alphaModFix/>
          </a:blip>
          <a:srcRect b="0" l="0" r="0" t="0"/>
          <a:stretch/>
        </p:blipFill>
        <p:spPr>
          <a:xfrm>
            <a:off x="7369026" y="1841500"/>
            <a:ext cx="2122879" cy="1187202"/>
          </a:xfrm>
          <a:prstGeom prst="rect">
            <a:avLst/>
          </a:prstGeom>
          <a:noFill/>
          <a:ln>
            <a:noFill/>
          </a:ln>
        </p:spPr>
      </p:pic>
      <p:pic>
        <p:nvPicPr>
          <p:cNvPr descr="A picture containing player, woman, racket, holding&#10;&#10;Description automatically generated" id="162" name="Google Shape;162;p15">
            <a:hlinkClick action="ppaction://hlinksldjump" r:id="rId6"/>
          </p:cNvPr>
          <p:cNvPicPr preferRelativeResize="0"/>
          <p:nvPr/>
        </p:nvPicPr>
        <p:blipFill rotWithShape="1">
          <a:blip r:embed="rId7">
            <a:alphaModFix/>
          </a:blip>
          <a:srcRect b="0" l="0" r="0" t="0"/>
          <a:stretch/>
        </p:blipFill>
        <p:spPr>
          <a:xfrm>
            <a:off x="5061793" y="1841500"/>
            <a:ext cx="2101007" cy="1174971"/>
          </a:xfrm>
          <a:prstGeom prst="rect">
            <a:avLst/>
          </a:prstGeom>
          <a:noFill/>
          <a:ln>
            <a:noFill/>
          </a:ln>
        </p:spPr>
      </p:pic>
      <p:pic>
        <p:nvPicPr>
          <p:cNvPr id="163" name="Google Shape;163;p15">
            <a:hlinkClick action="ppaction://hlinksldjump" r:id="rId8"/>
          </p:cNvPr>
          <p:cNvPicPr preferRelativeResize="0"/>
          <p:nvPr/>
        </p:nvPicPr>
        <p:blipFill rotWithShape="1">
          <a:blip r:embed="rId9">
            <a:alphaModFix/>
          </a:blip>
          <a:srcRect b="0" l="0" r="0" t="0"/>
          <a:stretch/>
        </p:blipFill>
        <p:spPr>
          <a:xfrm>
            <a:off x="2700095" y="1828800"/>
            <a:ext cx="2156542" cy="1193800"/>
          </a:xfrm>
          <a:prstGeom prst="rect">
            <a:avLst/>
          </a:prstGeom>
          <a:noFill/>
          <a:ln>
            <a:noFill/>
          </a:ln>
        </p:spPr>
      </p:pic>
      <p:pic>
        <p:nvPicPr>
          <p:cNvPr descr="A screen shot of a person&#10;&#10;Description automatically generated" id="164" name="Google Shape;164;p15">
            <a:hlinkClick action="ppaction://hlinksldjump" r:id="rId10"/>
          </p:cNvPr>
          <p:cNvPicPr preferRelativeResize="0"/>
          <p:nvPr/>
        </p:nvPicPr>
        <p:blipFill rotWithShape="1">
          <a:blip r:embed="rId11">
            <a:alphaModFix/>
          </a:blip>
          <a:srcRect b="0" l="0" r="2018" t="0"/>
          <a:stretch/>
        </p:blipFill>
        <p:spPr>
          <a:xfrm>
            <a:off x="361011" y="1841500"/>
            <a:ext cx="2133928" cy="1185614"/>
          </a:xfrm>
          <a:prstGeom prst="rect">
            <a:avLst/>
          </a:prstGeom>
          <a:noFill/>
          <a:ln>
            <a:noFill/>
          </a:ln>
        </p:spPr>
      </p:pic>
      <p:pic>
        <p:nvPicPr>
          <p:cNvPr descr="A picture containing drawing, clock&#10;&#10;Description automatically generated" id="165" name="Google Shape;165;p15">
            <a:hlinkClick action="ppaction://hlinksldjump" r:id="rId12"/>
          </p:cNvPr>
          <p:cNvPicPr preferRelativeResize="0"/>
          <p:nvPr/>
        </p:nvPicPr>
        <p:blipFill rotWithShape="1">
          <a:blip r:embed="rId13">
            <a:alphaModFix/>
          </a:blip>
          <a:srcRect b="0" l="0" r="0" t="0"/>
          <a:stretch/>
        </p:blipFill>
        <p:spPr>
          <a:xfrm>
            <a:off x="9699246" y="1828800"/>
            <a:ext cx="2131743" cy="1182057"/>
          </a:xfrm>
          <a:prstGeom prst="rect">
            <a:avLst/>
          </a:prstGeom>
          <a:noFill/>
          <a:ln>
            <a:noFill/>
          </a:ln>
        </p:spPr>
      </p:pic>
      <p:pic>
        <p:nvPicPr>
          <p:cNvPr descr="A close up of a sign&#10;&#10;Description automatically generated" id="166" name="Google Shape;166;p15">
            <a:hlinkClick action="ppaction://hlinksldjump" r:id="rId14"/>
          </p:cNvPr>
          <p:cNvPicPr preferRelativeResize="0"/>
          <p:nvPr/>
        </p:nvPicPr>
        <p:blipFill rotWithShape="1">
          <a:blip r:embed="rId15">
            <a:alphaModFix/>
          </a:blip>
          <a:srcRect b="0" l="0" r="0" t="0"/>
          <a:stretch/>
        </p:blipFill>
        <p:spPr>
          <a:xfrm>
            <a:off x="9769522" y="3456447"/>
            <a:ext cx="2183030" cy="1267566"/>
          </a:xfrm>
          <a:prstGeom prst="rect">
            <a:avLst/>
          </a:prstGeom>
          <a:noFill/>
          <a:ln>
            <a:noFill/>
          </a:ln>
        </p:spPr>
      </p:pic>
      <p:pic>
        <p:nvPicPr>
          <p:cNvPr descr="A picture containing drawing&#10;&#10;Description automatically generated" id="167" name="Google Shape;167;p15">
            <a:hlinkClick action="ppaction://hlinksldjump" r:id="rId16"/>
          </p:cNvPr>
          <p:cNvPicPr preferRelativeResize="0"/>
          <p:nvPr/>
        </p:nvPicPr>
        <p:blipFill rotWithShape="1">
          <a:blip r:embed="rId17">
            <a:alphaModFix/>
          </a:blip>
          <a:srcRect b="0" l="0" r="0" t="0"/>
          <a:stretch/>
        </p:blipFill>
        <p:spPr>
          <a:xfrm>
            <a:off x="5045780" y="3456447"/>
            <a:ext cx="2183030" cy="1271765"/>
          </a:xfrm>
          <a:prstGeom prst="rect">
            <a:avLst/>
          </a:prstGeom>
          <a:noFill/>
          <a:ln>
            <a:noFill/>
          </a:ln>
        </p:spPr>
      </p:pic>
      <p:pic>
        <p:nvPicPr>
          <p:cNvPr descr="A picture containing black, drawing&#10;&#10;Description automatically generated" id="168" name="Google Shape;168;p15">
            <a:hlinkClick action="ppaction://hlinksldjump" r:id="rId18"/>
          </p:cNvPr>
          <p:cNvPicPr preferRelativeResize="0"/>
          <p:nvPr/>
        </p:nvPicPr>
        <p:blipFill rotWithShape="1">
          <a:blip r:embed="rId19">
            <a:alphaModFix/>
          </a:blip>
          <a:srcRect b="0" l="0" r="0" t="0"/>
          <a:stretch/>
        </p:blipFill>
        <p:spPr>
          <a:xfrm>
            <a:off x="2696506" y="3461986"/>
            <a:ext cx="2156542" cy="1266226"/>
          </a:xfrm>
          <a:prstGeom prst="rect">
            <a:avLst/>
          </a:prstGeom>
          <a:noFill/>
          <a:ln>
            <a:noFill/>
          </a:ln>
        </p:spPr>
      </p:pic>
      <p:pic>
        <p:nvPicPr>
          <p:cNvPr descr="A picture containing black, sitting, monitor, dark&#10;&#10;Description automatically generated" id="169" name="Google Shape;169;p15">
            <a:hlinkClick action="ppaction://hlinksldjump" r:id="rId20"/>
          </p:cNvPr>
          <p:cNvPicPr preferRelativeResize="0"/>
          <p:nvPr/>
        </p:nvPicPr>
        <p:blipFill rotWithShape="1">
          <a:blip r:embed="rId21">
            <a:alphaModFix/>
          </a:blip>
          <a:srcRect b="0" l="0" r="0" t="0"/>
          <a:stretch/>
        </p:blipFill>
        <p:spPr>
          <a:xfrm>
            <a:off x="361010" y="3469147"/>
            <a:ext cx="2133928" cy="1262737"/>
          </a:xfrm>
          <a:prstGeom prst="rect">
            <a:avLst/>
          </a:prstGeom>
          <a:noFill/>
          <a:ln>
            <a:noFill/>
          </a:ln>
        </p:spPr>
      </p:pic>
      <p:pic>
        <p:nvPicPr>
          <p:cNvPr descr="A screen shot of a social media post&#10;&#10;Description automatically generated" id="170" name="Google Shape;170;p15">
            <a:hlinkClick action="ppaction://hlinksldjump" r:id="rId22"/>
          </p:cNvPr>
          <p:cNvPicPr preferRelativeResize="0"/>
          <p:nvPr/>
        </p:nvPicPr>
        <p:blipFill rotWithShape="1">
          <a:blip r:embed="rId23">
            <a:alphaModFix/>
          </a:blip>
          <a:srcRect b="0" l="0" r="0" t="0"/>
          <a:stretch/>
        </p:blipFill>
        <p:spPr>
          <a:xfrm>
            <a:off x="7421542" y="3456447"/>
            <a:ext cx="2171792" cy="1265218"/>
          </a:xfrm>
          <a:prstGeom prst="rect">
            <a:avLst/>
          </a:prstGeom>
          <a:noFill/>
          <a:ln>
            <a:noFill/>
          </a:ln>
        </p:spPr>
      </p:pic>
      <p:pic>
        <p:nvPicPr>
          <p:cNvPr descr="A picture containing drawing&#10;&#10;Description automatically generated" id="171" name="Google Shape;171;p15">
            <a:hlinkClick action="ppaction://hlinksldjump" r:id="rId24"/>
          </p:cNvPr>
          <p:cNvPicPr preferRelativeResize="0"/>
          <p:nvPr/>
        </p:nvPicPr>
        <p:blipFill rotWithShape="1">
          <a:blip r:embed="rId25">
            <a:alphaModFix/>
          </a:blip>
          <a:srcRect b="0" l="0" r="0" t="0"/>
          <a:stretch/>
        </p:blipFill>
        <p:spPr>
          <a:xfrm>
            <a:off x="2689909" y="5156438"/>
            <a:ext cx="2076330" cy="1156330"/>
          </a:xfrm>
          <a:prstGeom prst="rect">
            <a:avLst/>
          </a:prstGeom>
          <a:noFill/>
          <a:ln>
            <a:noFill/>
          </a:ln>
        </p:spPr>
      </p:pic>
      <p:pic>
        <p:nvPicPr>
          <p:cNvPr descr="A close up of a sign&#10;&#10;Description automatically generated" id="172" name="Google Shape;172;p15">
            <a:hlinkClick action="ppaction://hlinksldjump" r:id="rId26"/>
          </p:cNvPr>
          <p:cNvPicPr preferRelativeResize="0"/>
          <p:nvPr/>
        </p:nvPicPr>
        <p:blipFill rotWithShape="1">
          <a:blip r:embed="rId27">
            <a:alphaModFix/>
          </a:blip>
          <a:srcRect b="0" l="0" r="0" t="0"/>
          <a:stretch/>
        </p:blipFill>
        <p:spPr>
          <a:xfrm>
            <a:off x="5039414" y="5156438"/>
            <a:ext cx="2099554" cy="1169264"/>
          </a:xfrm>
          <a:prstGeom prst="rect">
            <a:avLst/>
          </a:prstGeom>
          <a:noFill/>
          <a:ln>
            <a:noFill/>
          </a:ln>
        </p:spPr>
      </p:pic>
      <p:pic>
        <p:nvPicPr>
          <p:cNvPr descr="A picture containing red, sign, remote, holding&#10;&#10;Description automatically generated" id="173" name="Google Shape;173;p15">
            <a:hlinkClick action="ppaction://hlinksldjump" r:id="rId28"/>
          </p:cNvPr>
          <p:cNvPicPr preferRelativeResize="0"/>
          <p:nvPr/>
        </p:nvPicPr>
        <p:blipFill rotWithShape="1">
          <a:blip r:embed="rId29">
            <a:alphaModFix/>
          </a:blip>
          <a:srcRect b="0" l="0" r="0" t="0"/>
          <a:stretch/>
        </p:blipFill>
        <p:spPr>
          <a:xfrm>
            <a:off x="7412143" y="5156438"/>
            <a:ext cx="2124105" cy="1183430"/>
          </a:xfrm>
          <a:prstGeom prst="rect">
            <a:avLst/>
          </a:prstGeom>
          <a:noFill/>
          <a:ln>
            <a:noFill/>
          </a:ln>
        </p:spPr>
      </p:pic>
      <p:pic>
        <p:nvPicPr>
          <p:cNvPr descr="A picture containing man, photo, holding, young&#10;&#10;Description automatically generated" id="174" name="Google Shape;174;p15">
            <a:hlinkClick action="ppaction://hlinksldjump" r:id="rId30"/>
          </p:cNvPr>
          <p:cNvPicPr preferRelativeResize="0"/>
          <p:nvPr/>
        </p:nvPicPr>
        <p:blipFill rotWithShape="1">
          <a:blip r:embed="rId31">
            <a:alphaModFix/>
          </a:blip>
          <a:srcRect b="0" l="0" r="556" t="0"/>
          <a:stretch/>
        </p:blipFill>
        <p:spPr>
          <a:xfrm>
            <a:off x="9775266" y="5156438"/>
            <a:ext cx="2100937" cy="1175951"/>
          </a:xfrm>
          <a:prstGeom prst="rect">
            <a:avLst/>
          </a:prstGeom>
          <a:noFill/>
          <a:ln>
            <a:noFill/>
          </a:ln>
        </p:spPr>
      </p:pic>
      <p:pic>
        <p:nvPicPr>
          <p:cNvPr descr="A picture containing drawing&#10;&#10;Description automatically generated" id="175" name="Google Shape;175;p15">
            <a:hlinkClick action="ppaction://hlinksldjump" r:id="rId32"/>
          </p:cNvPr>
          <p:cNvPicPr preferRelativeResize="0"/>
          <p:nvPr/>
        </p:nvPicPr>
        <p:blipFill rotWithShape="1">
          <a:blip r:embed="rId33">
            <a:alphaModFix/>
          </a:blip>
          <a:srcRect b="0" l="0" r="0" t="0"/>
          <a:stretch/>
        </p:blipFill>
        <p:spPr>
          <a:xfrm>
            <a:off x="334323" y="5156438"/>
            <a:ext cx="2067674" cy="1156330"/>
          </a:xfrm>
          <a:prstGeom prst="rect">
            <a:avLst/>
          </a:prstGeom>
          <a:noFill/>
          <a:ln>
            <a:noFill/>
          </a:ln>
        </p:spPr>
      </p:pic>
      <p:sp>
        <p:nvSpPr>
          <p:cNvPr id="176" name="Google Shape;176;p15"/>
          <p:cNvSpPr/>
          <p:nvPr/>
        </p:nvSpPr>
        <p:spPr>
          <a:xfrm>
            <a:off x="9014500" y="6466875"/>
            <a:ext cx="1744800" cy="276900"/>
          </a:xfrm>
          <a:prstGeom prst="roundRect">
            <a:avLst>
              <a:gd fmla="val 16667" name="adj"/>
            </a:avLst>
          </a:prstGeom>
          <a:solidFill>
            <a:srgbClr val="00FF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Bowlby One SC"/>
                <a:ea typeface="Bowlby One SC"/>
                <a:cs typeface="Bowlby One SC"/>
                <a:sym typeface="Bowlby One SC"/>
              </a:rPr>
              <a:t>Click for more!</a:t>
            </a:r>
            <a:endParaRPr sz="1300">
              <a:latin typeface="Bowlby One SC"/>
              <a:ea typeface="Bowlby One SC"/>
              <a:cs typeface="Bowlby One SC"/>
              <a:sym typeface="Bowlby One SC"/>
            </a:endParaRPr>
          </a:p>
        </p:txBody>
      </p:sp>
      <p:sp>
        <p:nvSpPr>
          <p:cNvPr id="177" name="Google Shape;177;p15"/>
          <p:cNvSpPr/>
          <p:nvPr/>
        </p:nvSpPr>
        <p:spPr>
          <a:xfrm>
            <a:off x="10908050" y="6466875"/>
            <a:ext cx="904200" cy="276900"/>
          </a:xfrm>
          <a:prstGeom prst="rightArrow">
            <a:avLst>
              <a:gd fmla="val 50000" name="adj1"/>
              <a:gd fmla="val 50000" name="adj2"/>
            </a:avLst>
          </a:prstGeom>
          <a:solidFill>
            <a:srgbClr val="00FF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man, air, light&#10;&#10;Description automatically generated" id="178" name="Google Shape;178;p15"/>
          <p:cNvPicPr preferRelativeResize="0"/>
          <p:nvPr/>
        </p:nvPicPr>
        <p:blipFill rotWithShape="1">
          <a:blip r:embed="rId34">
            <a:alphaModFix/>
          </a:blip>
          <a:srcRect b="27914" l="19037" r="21896" t="34167"/>
          <a:stretch/>
        </p:blipFill>
        <p:spPr>
          <a:xfrm>
            <a:off x="5579987" y="608800"/>
            <a:ext cx="780226" cy="1083981"/>
          </a:xfrm>
          <a:prstGeom prst="rect">
            <a:avLst/>
          </a:prstGeom>
          <a:noFill/>
          <a:ln>
            <a:noFill/>
          </a:ln>
        </p:spPr>
      </p:pic>
      <p:pic>
        <p:nvPicPr>
          <p:cNvPr descr="A picture containing dark, table, black, man&#10;&#10;Description automatically generated" id="179" name="Google Shape;179;p15"/>
          <p:cNvPicPr preferRelativeResize="0"/>
          <p:nvPr/>
        </p:nvPicPr>
        <p:blipFill rotWithShape="1">
          <a:blip r:embed="rId35">
            <a:alphaModFix/>
          </a:blip>
          <a:srcRect b="27500" l="6862" r="2957" t="36083"/>
          <a:stretch/>
        </p:blipFill>
        <p:spPr>
          <a:xfrm>
            <a:off x="8740195" y="459935"/>
            <a:ext cx="1307147" cy="1142369"/>
          </a:xfrm>
          <a:prstGeom prst="rect">
            <a:avLst/>
          </a:prstGeom>
          <a:noFill/>
          <a:ln>
            <a:noFill/>
          </a:ln>
        </p:spPr>
      </p:pic>
      <p:sp>
        <p:nvSpPr>
          <p:cNvPr id="180" name="Google Shape;180;p15"/>
          <p:cNvSpPr/>
          <p:nvPr/>
        </p:nvSpPr>
        <p:spPr>
          <a:xfrm>
            <a:off x="3473225" y="145450"/>
            <a:ext cx="72231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entury Gothic"/>
                <a:ea typeface="Century Gothic"/>
                <a:cs typeface="Century Gothic"/>
                <a:sym typeface="Century Gothic"/>
              </a:rPr>
              <a:t>Daily physical activity is very important to help keep a healthy mind and body during this difficult</a:t>
            </a:r>
            <a:r>
              <a:rPr lang="en-US"/>
              <a:t> </a:t>
            </a:r>
            <a:r>
              <a:rPr lang="en-US" sz="1400">
                <a:solidFill>
                  <a:schemeClr val="lt1"/>
                </a:solidFill>
                <a:latin typeface="Century Gothic"/>
                <a:ea typeface="Century Gothic"/>
                <a:cs typeface="Century Gothic"/>
                <a:sym typeface="Century Gothic"/>
              </a:rPr>
              <a:t>time. Click on an image below to try a workout. </a:t>
            </a:r>
            <a:endParaRPr/>
          </a:p>
          <a:p>
            <a:pPr indent="0" lvl="0" marL="0" marR="0" rtl="0" algn="l">
              <a:spcBef>
                <a:spcPts val="0"/>
              </a:spcBef>
              <a:spcAft>
                <a:spcPts val="0"/>
              </a:spcAft>
              <a:buNone/>
            </a:pPr>
            <a:r>
              <a:t/>
            </a:r>
            <a:endParaRPr sz="1400">
              <a:solidFill>
                <a:schemeClr val="lt1"/>
              </a:solidFill>
              <a:latin typeface="Century Gothic"/>
              <a:ea typeface="Century Gothic"/>
              <a:cs typeface="Century Gothic"/>
              <a:sym typeface="Century Gothic"/>
            </a:endParaRPr>
          </a:p>
          <a:p>
            <a:pPr indent="457200" lvl="0" marL="457200" marR="0" rtl="0" algn="ctr">
              <a:spcBef>
                <a:spcPts val="0"/>
              </a:spcBef>
              <a:spcAft>
                <a:spcPts val="0"/>
              </a:spcAft>
              <a:buNone/>
            </a:pPr>
            <a:r>
              <a:rPr b="1" lang="en-US" sz="1400">
                <a:solidFill>
                  <a:schemeClr val="lt1"/>
                </a:solidFill>
                <a:latin typeface="Century Gothic"/>
                <a:ea typeface="Century Gothic"/>
                <a:cs typeface="Century Gothic"/>
                <a:sym typeface="Century Gothic"/>
              </a:rPr>
              <a:t>Healthy body = healthy mind </a:t>
            </a:r>
            <a:endParaRPr b="1" sz="1400">
              <a:solidFill>
                <a:schemeClr val="lt1"/>
              </a:solidFill>
              <a:latin typeface="Calibri"/>
              <a:ea typeface="Calibri"/>
              <a:cs typeface="Calibri"/>
              <a:sym typeface="Calibri"/>
            </a:endParaRPr>
          </a:p>
        </p:txBody>
      </p:sp>
      <p:pic>
        <p:nvPicPr>
          <p:cNvPr descr="A person jumping up in the dark&#10;&#10;Description automatically generated" id="181" name="Google Shape;181;p15"/>
          <p:cNvPicPr preferRelativeResize="0"/>
          <p:nvPr/>
        </p:nvPicPr>
        <p:blipFill rotWithShape="1">
          <a:blip r:embed="rId36">
            <a:alphaModFix/>
          </a:blip>
          <a:srcRect b="27082" l="24548" r="12327" t="38156"/>
          <a:stretch/>
        </p:blipFill>
        <p:spPr>
          <a:xfrm>
            <a:off x="4533859" y="681232"/>
            <a:ext cx="904244" cy="1077664"/>
          </a:xfrm>
          <a:prstGeom prst="rect">
            <a:avLst/>
          </a:prstGeom>
          <a:noFill/>
          <a:ln>
            <a:noFill/>
          </a:ln>
        </p:spPr>
      </p:pic>
      <p:pic>
        <p:nvPicPr>
          <p:cNvPr id="182" name="Google Shape;182;p15"/>
          <p:cNvPicPr preferRelativeResize="0"/>
          <p:nvPr/>
        </p:nvPicPr>
        <p:blipFill rotWithShape="1">
          <a:blip r:embed="rId37">
            <a:alphaModFix/>
          </a:blip>
          <a:srcRect b="28275" l="36610" r="32658" t="35135"/>
          <a:stretch/>
        </p:blipFill>
        <p:spPr>
          <a:xfrm>
            <a:off x="10047351" y="699788"/>
            <a:ext cx="374825" cy="965812"/>
          </a:xfrm>
          <a:prstGeom prst="rect">
            <a:avLst/>
          </a:prstGeom>
          <a:noFill/>
          <a:ln>
            <a:noFill/>
          </a:ln>
        </p:spPr>
      </p:pic>
      <p:pic>
        <p:nvPicPr>
          <p:cNvPr descr="A picture containing object, man, board, holding&#10;&#10;Description automatically generated" id="183" name="Google Shape;183;p15"/>
          <p:cNvPicPr preferRelativeResize="0"/>
          <p:nvPr/>
        </p:nvPicPr>
        <p:blipFill rotWithShape="1">
          <a:blip r:embed="rId38">
            <a:alphaModFix/>
          </a:blip>
          <a:srcRect b="28274" l="13886" r="6119" t="29309"/>
          <a:stretch/>
        </p:blipFill>
        <p:spPr>
          <a:xfrm>
            <a:off x="3415591" y="633022"/>
            <a:ext cx="958023" cy="1099356"/>
          </a:xfrm>
          <a:prstGeom prst="rect">
            <a:avLst/>
          </a:prstGeom>
          <a:noFill/>
          <a:ln>
            <a:noFill/>
          </a:ln>
        </p:spPr>
      </p:pic>
      <p:pic>
        <p:nvPicPr>
          <p:cNvPr id="184" name="Google Shape;184;p15"/>
          <p:cNvPicPr preferRelativeResize="0"/>
          <p:nvPr/>
        </p:nvPicPr>
        <p:blipFill rotWithShape="1">
          <a:blip r:embed="rId39">
            <a:alphaModFix/>
          </a:blip>
          <a:srcRect b="30247" l="2624" r="2624" t="31420"/>
          <a:stretch/>
        </p:blipFill>
        <p:spPr>
          <a:xfrm>
            <a:off x="10497898" y="868919"/>
            <a:ext cx="1016500" cy="889979"/>
          </a:xfrm>
          <a:prstGeom prst="rect">
            <a:avLst/>
          </a:prstGeom>
          <a:noFill/>
          <a:ln>
            <a:noFill/>
          </a:ln>
        </p:spPr>
      </p:pic>
      <p:sp>
        <p:nvSpPr>
          <p:cNvPr id="185" name="Google Shape;185;p15"/>
          <p:cNvSpPr txBox="1"/>
          <p:nvPr/>
        </p:nvSpPr>
        <p:spPr>
          <a:xfrm>
            <a:off x="1876192" y="6492237"/>
            <a:ext cx="1603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B0F0"/>
                </a:solidFill>
                <a:latin typeface="Century Gothic"/>
                <a:ea typeface="Century Gothic"/>
                <a:cs typeface="Century Gothic"/>
                <a:sym typeface="Century Gothic"/>
              </a:rPr>
              <a:t>@Miss_Wiggin</a:t>
            </a:r>
            <a:endParaRPr b="1" sz="1200">
              <a:solidFill>
                <a:srgbClr val="00B0F0"/>
              </a:solidFill>
              <a:latin typeface="Century Gothic"/>
              <a:ea typeface="Century Gothic"/>
              <a:cs typeface="Century Gothic"/>
              <a:sym typeface="Century Gothic"/>
            </a:endParaRPr>
          </a:p>
        </p:txBody>
      </p:sp>
      <p:pic>
        <p:nvPicPr>
          <p:cNvPr id="186" name="Google Shape;186;p15"/>
          <p:cNvPicPr preferRelativeResize="0"/>
          <p:nvPr/>
        </p:nvPicPr>
        <p:blipFill rotWithShape="1">
          <a:blip r:embed="rId40">
            <a:alphaModFix/>
          </a:blip>
          <a:srcRect b="24967" l="24885" r="24759" t="24685"/>
          <a:stretch/>
        </p:blipFill>
        <p:spPr>
          <a:xfrm>
            <a:off x="1625083" y="6492218"/>
            <a:ext cx="277042" cy="276998"/>
          </a:xfrm>
          <a:prstGeom prst="rect">
            <a:avLst/>
          </a:prstGeom>
          <a:noFill/>
          <a:ln>
            <a:noFill/>
          </a:ln>
        </p:spPr>
      </p:pic>
      <p:sp>
        <p:nvSpPr>
          <p:cNvPr id="187" name="Google Shape;187;p15"/>
          <p:cNvSpPr/>
          <p:nvPr/>
        </p:nvSpPr>
        <p:spPr>
          <a:xfrm>
            <a:off x="88475" y="6565425"/>
            <a:ext cx="1479075" cy="130600"/>
          </a:xfrm>
          <a:prstGeom prst="rect">
            <a:avLst/>
          </a:prstGeom>
        </p:spPr>
        <p:txBody>
          <a:bodyPr>
            <a:prstTxWarp prst="textPlain"/>
          </a:bodyPr>
          <a:lstStyle/>
          <a:p>
            <a:pPr lvl="0" algn="ctr"/>
            <a:r>
              <a:rPr b="0" i="0">
                <a:ln>
                  <a:noFill/>
                </a:ln>
                <a:solidFill>
                  <a:srgbClr val="00B0F0"/>
                </a:solidFill>
                <a:latin typeface="Bowlby One SC"/>
              </a:rPr>
              <a:t>by Danielle Wiggin</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42">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404" name="Google Shape;404;p42"/>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Website - http://www.teachphysed.weebly.com&#10;gepetto652@gmail.com / http://twitter.com/CoachPirillo&#10;&#10;Did you subscribe, comment, like or share this video yet?  If not what are you waiting for, you can do it!  Thanks for those of you who have already done it." id="405" name="Google Shape;405;p42" title="Let's Dance - Sing">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43">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411" name="Google Shape;411;p43"/>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Follow along to Kidz Bop 33 song &quot;Can't Stop The Feeling&quot;.&#10;&#10;Website - http://www.teachphysed.weebly.com&#10;gepetto652@gmail.com / http://twitter.com/CoachPirillo&#10;&#10;Did you subscribe, comment, like or share this video yet?  If not what are you waiting for, you can do it!  Thanks for those of you who have already done it." id="412" name="Google Shape;412;p43" title="Let's Dance - Can't Stop The Feeling">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44">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418" name="Google Shape;418;p44"/>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Website - http://www.teachphysed.weebly.com&#10;gepetto652@gmail.com / http://twitter.com/CoachPirillo&#10;&#10;Did you subscribe, comment, like or share this video yet?  If not what are you waiting for, you can do it!  Thanks for those of you who have already done it." id="419" name="Google Shape;419;p44" title="Let's Dance - Party In The USA">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45">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425" name="Google Shape;425;p45"/>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Follow along with Kidz Bop 29 song &quot;Sugar&quot;&#10;&#10;Website - http://www.teachphysed.weebly.com&#10;gepetto652@gmail.com / http://twitter.com/CoachPirillo&#10;&#10;Did you subscribe, comment, like or share this video yet?  If not what are you waiting for, you can do it!  Thanks for those of you who have already done it." id="426" name="Google Shape;426;p45" title="Let's Dance - Sugar">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46">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432" name="Google Shape;432;p46"/>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Follow along to Kidz Bop 35 song &quot;Stay&quot;.&#10;&#10;Website - http://www.teachphysed.weebly.com&#10;gepetto652@gmail.com / http://twitter.com/CoachPirillo&#10;&#10;Did you subscribe, comment, like or share this video yet?  If not what are you waiting for, you can do it!  Thanks for those of you who have already done it." id="433" name="Google Shape;433;p46" title="Let's Dance - Stay">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Directions: Students have 10 seconds to choose which of the 2 options is their favorite, and they step to either side of the room or area to show their choice (divide area in half with cones, rope, etc). Then another timer appears for 30 seconds along with an exercise GIF depending on which choice they made. There are 10 slides of choices. &#10;&#10;Follow me on: &#10; &#10;Twitter: https://twitter.com/PhysEdDepot?lang=en &#10;Website: http://physeddepot.com/&#10;https://www.teacherspayteachers.com/Store/Physed-Depot-Mike-Ginicola&#10;&#10;#HPEatHome #distanceteaching #distancelearning #PEathome #physed #joewickspe" id="438" name="Google Shape;438;p47" title="Would You Rather #2 Roblox Fitness PE Distance Learning">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439" name="Google Shape;439;p47">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440" name="Google Shape;440;p47"/>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descr="Directions: Students roll a die, with the result determining which exercise they do. Then they roll again based on the orange number for amount of reps to do for that exercise.&#10;&#10;Follow me on:&#10;&#10;Twitter: https://twitter.com/PhysEdDepot?lang=en&#10;Website: http://physeddepot.com/&#10;https://www.teacherspayteachers.com/Store/Physed-Depot-Mike-Ginicola&#10;&#10;#HPEatHome #distanceteaching #distancelearning #PEathome #physed #joewickspe" id="445" name="Google Shape;445;p48" title="Fit Dice Fitness (1 Die Version) At Home PE Distance Learning">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446" name="Google Shape;446;p48">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447" name="Google Shape;447;p48"/>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descr="Directions: Students have 10 seconds to choose which of the 3 options is their favorite, and then another timer appears for 30 seconds along with an exercise GIF depending on which choice they made. There are 10 slides of choices.&#10;&#10;Follow me on:&#10;&#10;Twitter: https://twitter.com/PhysEdDepot?lang=en&#10;Website: http://physeddepot.com/&#10;https://www.teacherspayteachers.com/Store/Physed-Depot-Mike-Ginicola&#10;&#10;#HPEatHome #distanceteaching #distancelearning #PEathome #physed #joewickspe" id="452" name="Google Shape;452;p49" title="Favorite Character Fitness 1 - at home PE distance learning">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453" name="Google Shape;453;p49">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454" name="Google Shape;454;p49"/>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0"/>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Directions: Students have 10 seconds to choose which of the 2 options is their favorite, and they step to either side of the room or area to show their choice (divide area in half with cones, rope, etc). Then another timer appears for 30 seconds along with an exercise GIF depending on which choice they made. There are 10 slides of choices.&#10;&#10;Follow me on: &#10; &#10;Twitter: https://twitter.com/PhysEdDepot?lang=en &#10;Website: http://physeddepot.com/&#10;https://www.teacherspayteachers.com/Store/Physed-Depot-Mike-Ginicola&#10;&#10;#HPEatHome #distanceteaching #distancelearning #PEathome #physed #joewickspe" id="460" name="Google Shape;460;p50" title="Would You Rather v4 Roblox Fitness PE Distance Learning">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461" name="Google Shape;461;p50">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Directions: Students have 10 seconds to choose which of the 2 options is the safest against that particular enemy, and they step to either side of the room or area to show their choice. Then another timer appears for 30 seconds along with an exercise GIF depending on which choice they made. There are 10 slides of choices. They get 1 point for every correct (safest) answer!&#10;&#10;Follow me on:&#10;&#10;Twitter: https://twitter.com/PhysEdDepot?lang=en&#10;Website: http://physeddepot.com/&#10;https://www.teacherspayteachers.com/Store/Physed-Depot-Mike-Ginicola&#10;&#10;#HPEatHome #distanceteaching #distancelearning #PEathome #physed #joewickspe" id="466" name="Google Shape;466;p51" title="Super Mario Fitness Challenge - PE Distance Learning At Home">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467" name="Google Shape;467;p51">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468" name="Google Shape;468;p51"/>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6"/>
          <p:cNvSpPr/>
          <p:nvPr/>
        </p:nvSpPr>
        <p:spPr>
          <a:xfrm>
            <a:off x="287725" y="1383475"/>
            <a:ext cx="3354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Our Bodies - Peekaboo Kidz</a:t>
            </a:r>
            <a:endParaRPr b="1" sz="1800">
              <a:solidFill>
                <a:schemeClr val="lt1"/>
              </a:solidFill>
              <a:latin typeface="Calibri"/>
              <a:ea typeface="Calibri"/>
              <a:cs typeface="Calibri"/>
              <a:sym typeface="Calibri"/>
            </a:endParaRPr>
          </a:p>
        </p:txBody>
      </p:sp>
      <p:sp>
        <p:nvSpPr>
          <p:cNvPr id="193" name="Google Shape;193;p16"/>
          <p:cNvSpPr/>
          <p:nvPr/>
        </p:nvSpPr>
        <p:spPr>
          <a:xfrm>
            <a:off x="287723" y="3059675"/>
            <a:ext cx="4057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Our Bodies - SciShow Kids</a:t>
            </a:r>
            <a:endParaRPr b="1" sz="1800">
              <a:solidFill>
                <a:schemeClr val="lt1"/>
              </a:solidFill>
              <a:latin typeface="Calibri"/>
              <a:ea typeface="Calibri"/>
              <a:cs typeface="Calibri"/>
              <a:sym typeface="Calibri"/>
            </a:endParaRPr>
          </a:p>
        </p:txBody>
      </p:sp>
      <p:sp>
        <p:nvSpPr>
          <p:cNvPr id="194" name="Google Shape;194;p16"/>
          <p:cNvSpPr/>
          <p:nvPr/>
        </p:nvSpPr>
        <p:spPr>
          <a:xfrm>
            <a:off x="287726" y="4763515"/>
            <a:ext cx="181812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Healthy Eating</a:t>
            </a:r>
            <a:endParaRPr b="1" sz="1800">
              <a:solidFill>
                <a:schemeClr val="lt1"/>
              </a:solidFill>
              <a:latin typeface="Calibri"/>
              <a:ea typeface="Calibri"/>
              <a:cs typeface="Calibri"/>
              <a:sym typeface="Calibri"/>
            </a:endParaRPr>
          </a:p>
        </p:txBody>
      </p:sp>
      <p:pic>
        <p:nvPicPr>
          <p:cNvPr id="195" name="Google Shape;195;p16"/>
          <p:cNvPicPr preferRelativeResize="0"/>
          <p:nvPr/>
        </p:nvPicPr>
        <p:blipFill>
          <a:blip r:embed="rId3">
            <a:alphaModFix/>
          </a:blip>
          <a:stretch>
            <a:fillRect/>
          </a:stretch>
        </p:blipFill>
        <p:spPr>
          <a:xfrm>
            <a:off x="152400" y="152400"/>
            <a:ext cx="2990850" cy="1076325"/>
          </a:xfrm>
          <a:prstGeom prst="rect">
            <a:avLst/>
          </a:prstGeom>
          <a:noFill/>
          <a:ln>
            <a:noFill/>
          </a:ln>
        </p:spPr>
      </p:pic>
      <p:pic>
        <p:nvPicPr>
          <p:cNvPr descr="A picture containing drawing, sign&#10;&#10;Description automatically generated" id="196" name="Google Shape;196;p16">
            <a:hlinkClick action="ppaction://hlinksldjump" r:id="rId4"/>
          </p:cNvPr>
          <p:cNvPicPr preferRelativeResize="0"/>
          <p:nvPr/>
        </p:nvPicPr>
        <p:blipFill rotWithShape="1">
          <a:blip r:embed="rId5">
            <a:alphaModFix/>
          </a:blip>
          <a:srcRect b="0" l="0" r="0" t="0"/>
          <a:stretch/>
        </p:blipFill>
        <p:spPr>
          <a:xfrm>
            <a:off x="9655813" y="1758897"/>
            <a:ext cx="2005945" cy="1132543"/>
          </a:xfrm>
          <a:prstGeom prst="rect">
            <a:avLst/>
          </a:prstGeom>
          <a:noFill/>
          <a:ln>
            <a:noFill/>
          </a:ln>
        </p:spPr>
      </p:pic>
      <p:pic>
        <p:nvPicPr>
          <p:cNvPr descr="A picture containing drawing, computer&#10;&#10;Description automatically generated" id="197" name="Google Shape;197;p16">
            <a:hlinkClick action="ppaction://hlinksldjump" r:id="rId6"/>
          </p:cNvPr>
          <p:cNvPicPr preferRelativeResize="0"/>
          <p:nvPr/>
        </p:nvPicPr>
        <p:blipFill rotWithShape="1">
          <a:blip r:embed="rId7">
            <a:alphaModFix/>
          </a:blip>
          <a:srcRect b="5687" l="732" r="2844" t="0"/>
          <a:stretch/>
        </p:blipFill>
        <p:spPr>
          <a:xfrm>
            <a:off x="4916400" y="1758897"/>
            <a:ext cx="2088048" cy="1132543"/>
          </a:xfrm>
          <a:prstGeom prst="rect">
            <a:avLst/>
          </a:prstGeom>
          <a:noFill/>
          <a:ln>
            <a:noFill/>
          </a:ln>
        </p:spPr>
      </p:pic>
      <p:pic>
        <p:nvPicPr>
          <p:cNvPr descr="A drawing of a cartoon character&#10;&#10;Description automatically generated" id="198" name="Google Shape;198;p16">
            <a:hlinkClick action="ppaction://hlinksldjump" r:id="rId8"/>
          </p:cNvPr>
          <p:cNvPicPr preferRelativeResize="0"/>
          <p:nvPr/>
        </p:nvPicPr>
        <p:blipFill rotWithShape="1">
          <a:blip r:embed="rId9">
            <a:alphaModFix/>
          </a:blip>
          <a:srcRect b="8592" l="0" r="0" t="0"/>
          <a:stretch/>
        </p:blipFill>
        <p:spPr>
          <a:xfrm>
            <a:off x="7251198" y="1758897"/>
            <a:ext cx="2165573" cy="1132543"/>
          </a:xfrm>
          <a:prstGeom prst="rect">
            <a:avLst/>
          </a:prstGeom>
          <a:noFill/>
          <a:ln>
            <a:noFill/>
          </a:ln>
        </p:spPr>
      </p:pic>
      <p:pic>
        <p:nvPicPr>
          <p:cNvPr descr="A picture containing food&#10;&#10;Description automatically generated" id="199" name="Google Shape;199;p16">
            <a:hlinkClick action="ppaction://hlinksldjump" r:id="rId10"/>
          </p:cNvPr>
          <p:cNvPicPr preferRelativeResize="0"/>
          <p:nvPr/>
        </p:nvPicPr>
        <p:blipFill rotWithShape="1">
          <a:blip r:embed="rId11">
            <a:alphaModFix/>
          </a:blip>
          <a:srcRect b="0" l="3044" r="0" t="4780"/>
          <a:stretch/>
        </p:blipFill>
        <p:spPr>
          <a:xfrm>
            <a:off x="2625361" y="1768620"/>
            <a:ext cx="2032770" cy="1132543"/>
          </a:xfrm>
          <a:prstGeom prst="rect">
            <a:avLst/>
          </a:prstGeom>
          <a:noFill/>
          <a:ln>
            <a:noFill/>
          </a:ln>
        </p:spPr>
      </p:pic>
      <p:pic>
        <p:nvPicPr>
          <p:cNvPr descr="A picture containing drawing, light&#10;&#10;Description automatically generated" id="200" name="Google Shape;200;p16">
            <a:hlinkClick action="ppaction://hlinksldjump" r:id="rId12"/>
          </p:cNvPr>
          <p:cNvPicPr preferRelativeResize="0"/>
          <p:nvPr/>
        </p:nvPicPr>
        <p:blipFill rotWithShape="1">
          <a:blip r:embed="rId13">
            <a:alphaModFix/>
          </a:blip>
          <a:srcRect b="0" l="0" r="0" t="0"/>
          <a:stretch/>
        </p:blipFill>
        <p:spPr>
          <a:xfrm>
            <a:off x="334323" y="1758897"/>
            <a:ext cx="2032770" cy="1132543"/>
          </a:xfrm>
          <a:prstGeom prst="rect">
            <a:avLst/>
          </a:prstGeom>
          <a:noFill/>
          <a:ln>
            <a:noFill/>
          </a:ln>
        </p:spPr>
      </p:pic>
      <p:pic>
        <p:nvPicPr>
          <p:cNvPr descr="A close up of a sign&#10;&#10;Description automatically generated" id="201" name="Google Shape;201;p16">
            <a:hlinkClick action="ppaction://hlinksldjump" r:id="rId14"/>
          </p:cNvPr>
          <p:cNvPicPr preferRelativeResize="0"/>
          <p:nvPr/>
        </p:nvPicPr>
        <p:blipFill rotWithShape="1">
          <a:blip r:embed="rId15">
            <a:alphaModFix/>
          </a:blip>
          <a:srcRect b="0" l="0" r="0" t="0"/>
          <a:stretch/>
        </p:blipFill>
        <p:spPr>
          <a:xfrm>
            <a:off x="306385" y="3471437"/>
            <a:ext cx="2032770" cy="1142223"/>
          </a:xfrm>
          <a:prstGeom prst="rect">
            <a:avLst/>
          </a:prstGeom>
          <a:noFill/>
          <a:ln>
            <a:noFill/>
          </a:ln>
        </p:spPr>
      </p:pic>
      <p:pic>
        <p:nvPicPr>
          <p:cNvPr descr="A close up of a sign&#10;&#10;Description automatically generated" id="202" name="Google Shape;202;p16">
            <a:hlinkClick action="ppaction://hlinksldjump" r:id="rId16"/>
          </p:cNvPr>
          <p:cNvPicPr preferRelativeResize="0"/>
          <p:nvPr/>
        </p:nvPicPr>
        <p:blipFill rotWithShape="1">
          <a:blip r:embed="rId17">
            <a:alphaModFix/>
          </a:blip>
          <a:srcRect b="0" l="0" r="0" t="0"/>
          <a:stretch/>
        </p:blipFill>
        <p:spPr>
          <a:xfrm>
            <a:off x="2597423" y="3471437"/>
            <a:ext cx="2032770" cy="1151903"/>
          </a:xfrm>
          <a:prstGeom prst="rect">
            <a:avLst/>
          </a:prstGeom>
          <a:noFill/>
          <a:ln>
            <a:noFill/>
          </a:ln>
        </p:spPr>
      </p:pic>
      <p:pic>
        <p:nvPicPr>
          <p:cNvPr descr="A close up of a sign&#10;&#10;Description automatically generated" id="203" name="Google Shape;203;p16">
            <a:hlinkClick action="ppaction://hlinksldjump" r:id="rId18"/>
          </p:cNvPr>
          <p:cNvPicPr preferRelativeResize="0"/>
          <p:nvPr/>
        </p:nvPicPr>
        <p:blipFill rotWithShape="1">
          <a:blip r:embed="rId19">
            <a:alphaModFix/>
          </a:blip>
          <a:srcRect b="0" l="0" r="0" t="0"/>
          <a:stretch/>
        </p:blipFill>
        <p:spPr>
          <a:xfrm>
            <a:off x="4888461" y="3471437"/>
            <a:ext cx="2048981" cy="1155586"/>
          </a:xfrm>
          <a:prstGeom prst="rect">
            <a:avLst/>
          </a:prstGeom>
          <a:noFill/>
          <a:ln>
            <a:noFill/>
          </a:ln>
        </p:spPr>
      </p:pic>
      <p:pic>
        <p:nvPicPr>
          <p:cNvPr descr="A close up of a sign&#10;&#10;Description automatically generated" id="204" name="Google Shape;204;p16">
            <a:hlinkClick action="ppaction://hlinksldjump" r:id="rId20"/>
          </p:cNvPr>
          <p:cNvPicPr preferRelativeResize="0"/>
          <p:nvPr/>
        </p:nvPicPr>
        <p:blipFill rotWithShape="1">
          <a:blip r:embed="rId21">
            <a:alphaModFix/>
          </a:blip>
          <a:srcRect b="0" l="0" r="0" t="0"/>
          <a:stretch/>
        </p:blipFill>
        <p:spPr>
          <a:xfrm>
            <a:off x="9559758" y="3471437"/>
            <a:ext cx="2074064" cy="1159903"/>
          </a:xfrm>
          <a:prstGeom prst="rect">
            <a:avLst/>
          </a:prstGeom>
          <a:noFill/>
          <a:ln>
            <a:noFill/>
          </a:ln>
        </p:spPr>
      </p:pic>
      <p:pic>
        <p:nvPicPr>
          <p:cNvPr id="205" name="Google Shape;205;p16">
            <a:hlinkClick action="ppaction://hlinksldjump" r:id="rId22"/>
          </p:cNvPr>
          <p:cNvPicPr preferRelativeResize="0"/>
          <p:nvPr/>
        </p:nvPicPr>
        <p:blipFill rotWithShape="1">
          <a:blip r:embed="rId23">
            <a:alphaModFix/>
          </a:blip>
          <a:srcRect b="0" l="0" r="0" t="0"/>
          <a:stretch/>
        </p:blipFill>
        <p:spPr>
          <a:xfrm>
            <a:off x="7195709" y="3471437"/>
            <a:ext cx="2076531" cy="1141600"/>
          </a:xfrm>
          <a:prstGeom prst="rect">
            <a:avLst/>
          </a:prstGeom>
          <a:noFill/>
          <a:ln>
            <a:noFill/>
          </a:ln>
        </p:spPr>
      </p:pic>
      <p:pic>
        <p:nvPicPr>
          <p:cNvPr descr="A box of fruit and vegetable salad&#10;&#10;Description automatically generated" id="206" name="Google Shape;206;p16">
            <a:hlinkClick action="ppaction://hlinksldjump" r:id="rId24"/>
          </p:cNvPr>
          <p:cNvPicPr preferRelativeResize="0"/>
          <p:nvPr/>
        </p:nvPicPr>
        <p:blipFill rotWithShape="1">
          <a:blip r:embed="rId25">
            <a:alphaModFix/>
          </a:blip>
          <a:srcRect b="0" l="0" r="0" t="0"/>
          <a:stretch/>
        </p:blipFill>
        <p:spPr>
          <a:xfrm>
            <a:off x="334324" y="5132848"/>
            <a:ext cx="1977905" cy="1141099"/>
          </a:xfrm>
          <a:prstGeom prst="rect">
            <a:avLst/>
          </a:prstGeom>
          <a:noFill/>
          <a:ln>
            <a:noFill/>
          </a:ln>
        </p:spPr>
      </p:pic>
      <p:pic>
        <p:nvPicPr>
          <p:cNvPr descr="A picture containing umbrella, drawing&#10;&#10;Description automatically generated" id="207" name="Google Shape;207;p16">
            <a:hlinkClick action="ppaction://hlinksldjump" r:id="rId26"/>
          </p:cNvPr>
          <p:cNvPicPr preferRelativeResize="0"/>
          <p:nvPr/>
        </p:nvPicPr>
        <p:blipFill rotWithShape="1">
          <a:blip r:embed="rId27">
            <a:alphaModFix/>
          </a:blip>
          <a:srcRect b="0" l="0" r="2912" t="0"/>
          <a:stretch/>
        </p:blipFill>
        <p:spPr>
          <a:xfrm>
            <a:off x="2625362" y="5137734"/>
            <a:ext cx="2032770" cy="1141099"/>
          </a:xfrm>
          <a:prstGeom prst="rect">
            <a:avLst/>
          </a:prstGeom>
          <a:noFill/>
          <a:ln>
            <a:noFill/>
          </a:ln>
        </p:spPr>
      </p:pic>
      <p:pic>
        <p:nvPicPr>
          <p:cNvPr descr="A close up of a sign&#10;&#10;Description automatically generated" id="208" name="Google Shape;208;p16">
            <a:hlinkClick action="ppaction://hlinksldjump" r:id="rId28"/>
          </p:cNvPr>
          <p:cNvPicPr preferRelativeResize="0"/>
          <p:nvPr/>
        </p:nvPicPr>
        <p:blipFill rotWithShape="1">
          <a:blip r:embed="rId29">
            <a:alphaModFix/>
          </a:blip>
          <a:srcRect b="0" l="0" r="0" t="0"/>
          <a:stretch/>
        </p:blipFill>
        <p:spPr>
          <a:xfrm>
            <a:off x="4916399" y="5132847"/>
            <a:ext cx="2048981" cy="1141099"/>
          </a:xfrm>
          <a:prstGeom prst="rect">
            <a:avLst/>
          </a:prstGeom>
          <a:noFill/>
          <a:ln>
            <a:noFill/>
          </a:ln>
        </p:spPr>
      </p:pic>
      <p:pic>
        <p:nvPicPr>
          <p:cNvPr descr="A close up of a sign&#10;&#10;Description automatically generated" id="209" name="Google Shape;209;p16">
            <a:hlinkClick action="ppaction://hlinksldjump" r:id="rId30"/>
          </p:cNvPr>
          <p:cNvPicPr preferRelativeResize="0"/>
          <p:nvPr/>
        </p:nvPicPr>
        <p:blipFill rotWithShape="1">
          <a:blip r:embed="rId31">
            <a:alphaModFix/>
          </a:blip>
          <a:srcRect b="0" l="0" r="0" t="0"/>
          <a:stretch/>
        </p:blipFill>
        <p:spPr>
          <a:xfrm>
            <a:off x="7223647" y="5130800"/>
            <a:ext cx="2165573" cy="1192380"/>
          </a:xfrm>
          <a:prstGeom prst="rect">
            <a:avLst/>
          </a:prstGeom>
          <a:noFill/>
          <a:ln>
            <a:noFill/>
          </a:ln>
        </p:spPr>
      </p:pic>
      <p:pic>
        <p:nvPicPr>
          <p:cNvPr descr="A picture containing table, computer, laptop, sitting&#10;&#10;Description automatically generated" id="210" name="Google Shape;210;p16">
            <a:hlinkClick action="ppaction://hlinksldjump" r:id="rId32"/>
          </p:cNvPr>
          <p:cNvPicPr preferRelativeResize="0"/>
          <p:nvPr/>
        </p:nvPicPr>
        <p:blipFill rotWithShape="1">
          <a:blip r:embed="rId33">
            <a:alphaModFix/>
          </a:blip>
          <a:srcRect b="0" l="0" r="0" t="0"/>
          <a:stretch/>
        </p:blipFill>
        <p:spPr>
          <a:xfrm>
            <a:off x="9647488" y="5137734"/>
            <a:ext cx="2082392" cy="1164439"/>
          </a:xfrm>
          <a:prstGeom prst="rect">
            <a:avLst/>
          </a:prstGeom>
          <a:noFill/>
          <a:ln>
            <a:noFill/>
          </a:ln>
        </p:spPr>
      </p:pic>
      <p:sp>
        <p:nvSpPr>
          <p:cNvPr id="211" name="Google Shape;211;p16">
            <a:hlinkClick action="ppaction://hlinkshowjump?jump=firstslide"/>
          </p:cNvPr>
          <p:cNvSpPr/>
          <p:nvPr/>
        </p:nvSpPr>
        <p:spPr>
          <a:xfrm>
            <a:off x="7876950" y="6474675"/>
            <a:ext cx="3784800" cy="276900"/>
          </a:xfrm>
          <a:prstGeom prst="roundRect">
            <a:avLst>
              <a:gd fmla="val 16667" name="adj"/>
            </a:avLst>
          </a:prstGeom>
          <a:solidFill>
            <a:srgbClr val="00FF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Bowlby One SC"/>
                <a:ea typeface="Bowlby One SC"/>
                <a:cs typeface="Bowlby One SC"/>
                <a:sym typeface="Bowlby One SC"/>
              </a:rPr>
              <a:t>Click here to Go Back to Beginning!</a:t>
            </a:r>
            <a:endParaRPr sz="1300">
              <a:latin typeface="Bowlby One SC"/>
              <a:ea typeface="Bowlby One SC"/>
              <a:cs typeface="Bowlby One SC"/>
              <a:sym typeface="Bowlby One SC"/>
            </a:endParaRPr>
          </a:p>
        </p:txBody>
      </p:sp>
      <p:sp>
        <p:nvSpPr>
          <p:cNvPr id="212" name="Google Shape;212;p16"/>
          <p:cNvSpPr/>
          <p:nvPr/>
        </p:nvSpPr>
        <p:spPr>
          <a:xfrm flipH="1" rot="5400000">
            <a:off x="11661750" y="6273950"/>
            <a:ext cx="439500" cy="426600"/>
          </a:xfrm>
          <a:prstGeom prst="uturnArrow">
            <a:avLst>
              <a:gd fmla="val 25000" name="adj1"/>
              <a:gd fmla="val 25000" name="adj2"/>
              <a:gd fmla="val 25000" name="adj3"/>
              <a:gd fmla="val 43750" name="adj4"/>
              <a:gd fmla="val 75000" name="adj5"/>
            </a:avLst>
          </a:prstGeom>
          <a:solidFill>
            <a:srgbClr val="00FF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man, air, light&#10;&#10;Description automatically generated" id="213" name="Google Shape;213;p16"/>
          <p:cNvPicPr preferRelativeResize="0"/>
          <p:nvPr/>
        </p:nvPicPr>
        <p:blipFill rotWithShape="1">
          <a:blip r:embed="rId34">
            <a:alphaModFix/>
          </a:blip>
          <a:srcRect b="27914" l="19037" r="21896" t="34167"/>
          <a:stretch/>
        </p:blipFill>
        <p:spPr>
          <a:xfrm>
            <a:off x="5808587" y="608800"/>
            <a:ext cx="780226" cy="1083981"/>
          </a:xfrm>
          <a:prstGeom prst="rect">
            <a:avLst/>
          </a:prstGeom>
          <a:noFill/>
          <a:ln>
            <a:noFill/>
          </a:ln>
        </p:spPr>
      </p:pic>
      <p:pic>
        <p:nvPicPr>
          <p:cNvPr descr="A picture containing dark, table, black, man&#10;&#10;Description automatically generated" id="214" name="Google Shape;214;p16"/>
          <p:cNvPicPr preferRelativeResize="0"/>
          <p:nvPr/>
        </p:nvPicPr>
        <p:blipFill rotWithShape="1">
          <a:blip r:embed="rId35">
            <a:alphaModFix/>
          </a:blip>
          <a:srcRect b="27500" l="6862" r="2957" t="36083"/>
          <a:stretch/>
        </p:blipFill>
        <p:spPr>
          <a:xfrm>
            <a:off x="8968795" y="459935"/>
            <a:ext cx="1307147" cy="1142369"/>
          </a:xfrm>
          <a:prstGeom prst="rect">
            <a:avLst/>
          </a:prstGeom>
          <a:noFill/>
          <a:ln>
            <a:noFill/>
          </a:ln>
        </p:spPr>
      </p:pic>
      <p:sp>
        <p:nvSpPr>
          <p:cNvPr id="215" name="Google Shape;215;p16"/>
          <p:cNvSpPr/>
          <p:nvPr/>
        </p:nvSpPr>
        <p:spPr>
          <a:xfrm>
            <a:off x="3701825" y="145450"/>
            <a:ext cx="72231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entury Gothic"/>
                <a:ea typeface="Century Gothic"/>
                <a:cs typeface="Century Gothic"/>
                <a:sym typeface="Century Gothic"/>
              </a:rPr>
              <a:t>Daily physical activity is very important to help keep a healthy mind and body during this difficult</a:t>
            </a:r>
            <a:r>
              <a:rPr lang="en-US"/>
              <a:t> </a:t>
            </a:r>
            <a:r>
              <a:rPr lang="en-US" sz="1400">
                <a:solidFill>
                  <a:schemeClr val="lt1"/>
                </a:solidFill>
                <a:latin typeface="Century Gothic"/>
                <a:ea typeface="Century Gothic"/>
                <a:cs typeface="Century Gothic"/>
                <a:sym typeface="Century Gothic"/>
              </a:rPr>
              <a:t>time. Click on an image below to try a workout. </a:t>
            </a:r>
            <a:endParaRPr/>
          </a:p>
          <a:p>
            <a:pPr indent="0" lvl="0" marL="0" marR="0" rtl="0" algn="l">
              <a:spcBef>
                <a:spcPts val="0"/>
              </a:spcBef>
              <a:spcAft>
                <a:spcPts val="0"/>
              </a:spcAft>
              <a:buNone/>
            </a:pPr>
            <a:r>
              <a:t/>
            </a:r>
            <a:endParaRPr sz="1400">
              <a:solidFill>
                <a:schemeClr val="lt1"/>
              </a:solidFill>
              <a:latin typeface="Century Gothic"/>
              <a:ea typeface="Century Gothic"/>
              <a:cs typeface="Century Gothic"/>
              <a:sym typeface="Century Gothic"/>
            </a:endParaRPr>
          </a:p>
          <a:p>
            <a:pPr indent="457200" lvl="0" marL="457200" marR="0" rtl="0" algn="ctr">
              <a:spcBef>
                <a:spcPts val="0"/>
              </a:spcBef>
              <a:spcAft>
                <a:spcPts val="0"/>
              </a:spcAft>
              <a:buNone/>
            </a:pPr>
            <a:r>
              <a:rPr b="1" lang="en-US" sz="1400">
                <a:solidFill>
                  <a:schemeClr val="lt1"/>
                </a:solidFill>
                <a:latin typeface="Century Gothic"/>
                <a:ea typeface="Century Gothic"/>
                <a:cs typeface="Century Gothic"/>
                <a:sym typeface="Century Gothic"/>
              </a:rPr>
              <a:t>Healthy body = healthy mind </a:t>
            </a:r>
            <a:endParaRPr b="1" sz="1400">
              <a:solidFill>
                <a:schemeClr val="lt1"/>
              </a:solidFill>
              <a:latin typeface="Calibri"/>
              <a:ea typeface="Calibri"/>
              <a:cs typeface="Calibri"/>
              <a:sym typeface="Calibri"/>
            </a:endParaRPr>
          </a:p>
        </p:txBody>
      </p:sp>
      <p:pic>
        <p:nvPicPr>
          <p:cNvPr descr="A person jumping up in the dark&#10;&#10;Description automatically generated" id="216" name="Google Shape;216;p16"/>
          <p:cNvPicPr preferRelativeResize="0"/>
          <p:nvPr/>
        </p:nvPicPr>
        <p:blipFill rotWithShape="1">
          <a:blip r:embed="rId36">
            <a:alphaModFix/>
          </a:blip>
          <a:srcRect b="27082" l="24548" r="12327" t="38156"/>
          <a:stretch/>
        </p:blipFill>
        <p:spPr>
          <a:xfrm>
            <a:off x="4762459" y="681232"/>
            <a:ext cx="904244" cy="1077664"/>
          </a:xfrm>
          <a:prstGeom prst="rect">
            <a:avLst/>
          </a:prstGeom>
          <a:noFill/>
          <a:ln>
            <a:noFill/>
          </a:ln>
        </p:spPr>
      </p:pic>
      <p:pic>
        <p:nvPicPr>
          <p:cNvPr id="217" name="Google Shape;217;p16"/>
          <p:cNvPicPr preferRelativeResize="0"/>
          <p:nvPr/>
        </p:nvPicPr>
        <p:blipFill rotWithShape="1">
          <a:blip r:embed="rId37">
            <a:alphaModFix/>
          </a:blip>
          <a:srcRect b="28275" l="36610" r="32658" t="35135"/>
          <a:stretch/>
        </p:blipFill>
        <p:spPr>
          <a:xfrm>
            <a:off x="10275951" y="699788"/>
            <a:ext cx="374825" cy="965812"/>
          </a:xfrm>
          <a:prstGeom prst="rect">
            <a:avLst/>
          </a:prstGeom>
          <a:noFill/>
          <a:ln>
            <a:noFill/>
          </a:ln>
        </p:spPr>
      </p:pic>
      <p:pic>
        <p:nvPicPr>
          <p:cNvPr descr="A picture containing object, man, board, holding&#10;&#10;Description automatically generated" id="218" name="Google Shape;218;p16"/>
          <p:cNvPicPr preferRelativeResize="0"/>
          <p:nvPr/>
        </p:nvPicPr>
        <p:blipFill rotWithShape="1">
          <a:blip r:embed="rId38">
            <a:alphaModFix/>
          </a:blip>
          <a:srcRect b="28274" l="13886" r="6119" t="29309"/>
          <a:stretch/>
        </p:blipFill>
        <p:spPr>
          <a:xfrm>
            <a:off x="3644191" y="633022"/>
            <a:ext cx="958023" cy="1099356"/>
          </a:xfrm>
          <a:prstGeom prst="rect">
            <a:avLst/>
          </a:prstGeom>
          <a:noFill/>
          <a:ln>
            <a:noFill/>
          </a:ln>
        </p:spPr>
      </p:pic>
      <p:pic>
        <p:nvPicPr>
          <p:cNvPr id="219" name="Google Shape;219;p16"/>
          <p:cNvPicPr preferRelativeResize="0"/>
          <p:nvPr/>
        </p:nvPicPr>
        <p:blipFill rotWithShape="1">
          <a:blip r:embed="rId39">
            <a:alphaModFix/>
          </a:blip>
          <a:srcRect b="30247" l="2624" r="2624" t="31420"/>
          <a:stretch/>
        </p:blipFill>
        <p:spPr>
          <a:xfrm>
            <a:off x="10726498" y="868919"/>
            <a:ext cx="1016500" cy="889979"/>
          </a:xfrm>
          <a:prstGeom prst="rect">
            <a:avLst/>
          </a:prstGeom>
          <a:noFill/>
          <a:ln>
            <a:noFill/>
          </a:ln>
        </p:spPr>
      </p:pic>
      <p:sp>
        <p:nvSpPr>
          <p:cNvPr id="220" name="Google Shape;220;p16"/>
          <p:cNvSpPr txBox="1"/>
          <p:nvPr/>
        </p:nvSpPr>
        <p:spPr>
          <a:xfrm>
            <a:off x="1876192" y="6492237"/>
            <a:ext cx="1603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B0F0"/>
                </a:solidFill>
                <a:latin typeface="Century Gothic"/>
                <a:ea typeface="Century Gothic"/>
                <a:cs typeface="Century Gothic"/>
                <a:sym typeface="Century Gothic"/>
              </a:rPr>
              <a:t>@Miss_Wiggin</a:t>
            </a:r>
            <a:endParaRPr b="1" sz="1200">
              <a:solidFill>
                <a:srgbClr val="00B0F0"/>
              </a:solidFill>
              <a:latin typeface="Century Gothic"/>
              <a:ea typeface="Century Gothic"/>
              <a:cs typeface="Century Gothic"/>
              <a:sym typeface="Century Gothic"/>
            </a:endParaRPr>
          </a:p>
        </p:txBody>
      </p:sp>
      <p:pic>
        <p:nvPicPr>
          <p:cNvPr id="221" name="Google Shape;221;p16"/>
          <p:cNvPicPr preferRelativeResize="0"/>
          <p:nvPr/>
        </p:nvPicPr>
        <p:blipFill rotWithShape="1">
          <a:blip r:embed="rId40">
            <a:alphaModFix/>
          </a:blip>
          <a:srcRect b="24967" l="24885" r="24759" t="24685"/>
          <a:stretch/>
        </p:blipFill>
        <p:spPr>
          <a:xfrm>
            <a:off x="1625083" y="6492218"/>
            <a:ext cx="277042" cy="276998"/>
          </a:xfrm>
          <a:prstGeom prst="rect">
            <a:avLst/>
          </a:prstGeom>
          <a:noFill/>
          <a:ln>
            <a:noFill/>
          </a:ln>
        </p:spPr>
      </p:pic>
      <p:sp>
        <p:nvSpPr>
          <p:cNvPr id="222" name="Google Shape;222;p16"/>
          <p:cNvSpPr/>
          <p:nvPr/>
        </p:nvSpPr>
        <p:spPr>
          <a:xfrm>
            <a:off x="88475" y="6565425"/>
            <a:ext cx="1479075" cy="130600"/>
          </a:xfrm>
          <a:prstGeom prst="rect">
            <a:avLst/>
          </a:prstGeom>
        </p:spPr>
        <p:txBody>
          <a:bodyPr>
            <a:prstTxWarp prst="textPlain"/>
          </a:bodyPr>
          <a:lstStyle/>
          <a:p>
            <a:pPr lvl="0" algn="ctr"/>
            <a:r>
              <a:rPr b="0" i="0">
                <a:ln>
                  <a:noFill/>
                </a:ln>
                <a:solidFill>
                  <a:srgbClr val="00B0F0"/>
                </a:solidFill>
                <a:latin typeface="Bowlby One SC"/>
              </a:rPr>
              <a:t>by Danielle Wiggin</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52">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474" name="Google Shape;474;p52"/>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id="475" name="Google Shape;475;p52" title="PE at Home: Pillow Flipper">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53">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481" name="Google Shape;481;p53"/>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id="482" name="Google Shape;482;p53" title="PE at Home: Plank Tap Challenge">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54">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488" name="Google Shape;488;p54"/>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id="489" name="Google Shape;489;p54" title="PE at Home: Bottle Flip Chaos">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55">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495" name="Google Shape;495;p55"/>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id="496" name="Google Shape;496;p55" title="PE at Home: Pancake Flipper from OPEN Physed">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56">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02" name="Google Shape;502;p56"/>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id="503" name="Google Shape;503;p56" title="PE at Home: Mini Hurdle Challenge">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57">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09" name="Google Shape;509;p57"/>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Practice melting away that icky frozen feeling you get when you're scared, frustrated, or angry.&#10;&#10;Create a free account on GoNoodle.com now and find hundreds of ways to move! --  https://www.gonoodle.com/&#10;&#10;Have you subscribed to the GoNoodle YouTube channel? What are you waiting for!? Subscribe today for exclusive content! -- http://goo.gl/FkLrzy&#10;&#10;About GoNoodle&#10;GoNoodle gets kids moving to be their strongest, bravest, silliest, smartest, bestest selves. Over 14 million kids each month are dancing, stretching, running, jumping, deep breathing, and wiggling with GoNoodle at GoNoodle.com -- https://www.gonoodle.com/" id="510" name="Google Shape;510;p57" title="Melting - Flow | GoNoodle">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58">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16" name="Google Shape;516;p58"/>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Have you ever had your feelings hurt?  Or maybe you’ve fallen down and scraped your knee while playing outside?  Bad days are tough, but sometimes we can make them better just by taking a deep breath and remembering that you’re even tougher!  Learn how to Let It Go and move on to better days!&#10;&#10;Extra Credit: Share how you Let It Go with a friend family member that might be having a bad day.  Sharing is caring!&#10;&#10;This video comes from GoNoodle’s Think About It Channel. Think About It helps kids think, reflect, and set positive intentions for your day. &#10;&#10;&#10;Create a free account on GoNoodle.com now and find hundreds of ways to move! -- http://goo.gl/3h3tKp&#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goo.gl/3h3tKp" id="517" name="Google Shape;517;p58" title="Let It Go - Think About It | GoNoodle">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59">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23" name="Google Shape;523;p59"/>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Get that sunshine in your pocket and that good soul in your feet as you dance, dance, dance along with the Trolls to this awesome JT song!&#10;&#10;Create a free account on GoNoodle.com now and find hundreds of ways to move! -- https://goo.gl/fA6qK3&#10;&#10;About GoNoodle&#10;GoNoodle gets kids moving to be their strongest, bravest, silliest, smartest, bestest selves. Over 10 million kids each month are dancing, stretching, running, jumping, deep breathing, and wiggling with GoNoodle at GoNoodle.com -- https://goo.gl/fA6qK3&#10;&#10;&#10;Lyrics:&#10;I got this feeling inside my bones&#10;It goes electric, wavey when I turn it on&#10;All through my city, all through my home&#10;We're flying up, no ceiling, when we're in our zone&#10;&#10;I got that sunshine in my pocket&#10;Got that good soul in my feet&#10;I feel that hot blood in my body when it drops, ooh&#10;I can't take my eyes up off it, moving so phenomenally&#10;Room on lock the way we rock it, so don't stop&#10;&#10;And under the lights when everything goes&#10;Nowhere to hide when I'm getting you close&#10;When we move, well, you already know&#10;So just imagine, just imagine, just imagine&#10;Nothing I can see but you when you dance, dance, dance&#10;Feeling good, good, creeping up on you&#10;So just dance, dance, dance, come on&#10;All those things I shouldn't do&#10;But you dance, dance, dance&#10;And ain't nobody leaving soon, so keep dancing&#10;&#10;I can't stop the feeling&#10;So just dance, dance, dance&#10;I can't stop the feeling&#10;So just dance, dance, dance, come on&#10;&#10;Ooh, it's something magical&#10;It's in the air, it's in my blood, it's rushing on&#10;Don't need no reason, don't need control&#10;I fly so high, no ceiling, when I'm in my zone&#10;&#10;'Cause I got that sunshine in my pocket&#10;Got that good soul in my feet&#10;I feel that hot blood in my body when it drops, ooh&#10;I can't take my eyes up off it, moving so phenomenally&#10;Room on lock the way we rock it, so don't stop&#10;&#10;And under the lights when everything goes&#10;Nowhere to hide when I'm getting you close&#10;When we move, well, you already know&#10;So just imagine, just imagine, just imagine&#10;Nothing I can see but you when you dance, dance, dance&#10;Feeling good, good, creeping up on you&#10;So just dance, dance, dance, come on&#10;All those things I shouldn't do&#10;But you dance, dance, dance&#10;And ain't nobody leaving soon, so keep dancing&#10;&#10;I can't stop the feeling&#10;So just dance, dance, dance&#10;I can't stop the feeling&#10;So just dance, dance, dance&#10;I can't stop the feeling&#10;So just dance, dance, dance&#10;I can't stop the feeling&#10;So keep dancing, come on&#10;&#10;I can't stop the, I can't stop the&#10;I can't stop the, I can't stop the&#10;I can't stop the feeling&#10;&#10;Nothing I can see but you when you dance, dance, dance&#10;(I can't stop the feeling)&#10;Feeling good, good, creeping up on you&#10;So just dance, dance, dance, come on&#10;(I can't stop the feeling)&#10;All those things I shouldn't do&#10;But you dance, dance, dance&#10;(I can't stop the feeling)&#10;And ain't nobody leaving soon, so keep dancing&#10;&#10;Everybody sing&#10;(I can't stop the feeling)&#10;Got this feeling in my body&#10;(I can't stop the feeling)&#10;Got this feeling in my body&#10;(I can't stop the feeling)&#10;Wanna see you move your body&#10;(I can't stop the feeling)&#10;Got this feeling in my body&#10;Break it down&#10;Got this feeling in my body&#10;Can't stop the feeling&#10;Got this feeling in my body, come on" id="524" name="Google Shape;524;p59" title="Trolls: Can't Stop The Feeling | GoNoodle">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60">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30" name="Google Shape;530;p60"/>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Repeat the sweet, sweet beat with Young Dylan!&#10;&#10;Create a free account on GoNoodle.com now and find hundreds of ways to move! --  https://www.gonoodle.com/&#10;&#10;Have you subscribed to the GoNoodle YouTube channel? What are you waiting for!? Subscribe today for exclusive content! -- http://goo.gl/FkLrzy&#10;&#10;About GoNoodle&#10;GoNoodle gets kids moving to be their strongest, bravest, silliest, smartest, bestest selves. Over 14 million kids each month are dancing, stretching, running, jumping, deep breathing, and wiggling with GoNoodle at GoNoodle.com -- https://www.gonoodle.com/" id="531" name="Google Shape;531;p60" title="Young Dylan Dance Along | GoNoodle">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61">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37" name="Google Shape;537;p61"/>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Run, jump, and collect 37 gumballs so you can join Captain Man and Schwoz on the force - the Danger Force! &#10;&#10;Create a free account on GoNoodle.com now and find hundreds of ways to move! --  https://www.gonoodle.com/&#10;&#10;Have you subscribed to the GoNoodle YouTube channel? What are you waiting for!? Subscribe today for exclusive content! -- http://goo.gl/FkLrzy&#10;&#10;About GoNoodle&#10;GoNoodle gets kids moving to be their strongest, bravest, silliest, smartest, bestest selves. Over 14 million kids each month are dancing, stretching, running, jumping, deep breathing, and wiggling with GoNoodle at GoNoodle.com -- https://www.gonoodle.com/" id="538" name="Google Shape;538;p61" title="Danger Force | GoNoodle">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It's time to help Batman take on the villains of Gotham City once again! Train along with The Dark Knight himself on the rooftops of The Gotham Police Department, and get yourselves crime fighting ready!&#10;&#10;Just click play and follow along with the Caped Crusader and get yourself ready to protect the streets of Gotham.&#10;&#10;You have 30secs work and 10secs rest. Perform these 6 exercises twice round.&#10;&#10;Your Exercises :-&#10;SCARECROW STRIKES - 30sec&#10;COBBLEPOT KICKS - 30secs&#10;BANE  BLASTS - 30secs&#10;COBBLEPOT KICKS - 30secs&#10;PENNYWORTH PUNCHES - 30secs&#10;GRAYSON GRAPPLE - 30secs&#10;&#10;&#10;&#10;If you take it on, Take a picture or video and tag @glennhigginsfitness (INSTAGRAM) and  @GH__FITNESS (TWITTER) and I'll repost it 📸👌🏼 &#10;Plus be sure to click the subscribe button to get all the latest GetKidsMoving Content! 👍🏼 Good luck 😉 &#10; #STAYHOME #KIDSWORKOUT #GETKIDSMOVING #SUPERHERO #BATMAN" id="227" name="Google Shape;227;p17" title="The Batman Kids Workout">
            <a:hlinkClick r:id="rId3"/>
          </p:cNvPr>
          <p:cNvPicPr preferRelativeResize="0"/>
          <p:nvPr/>
        </p:nvPicPr>
        <p:blipFill>
          <a:blip r:embed="rId4">
            <a:alphaModFix/>
          </a:blip>
          <a:stretch>
            <a:fillRect/>
          </a:stretch>
        </p:blipFill>
        <p:spPr>
          <a:xfrm>
            <a:off x="1703323" y="-2"/>
            <a:ext cx="9144000" cy="6858000"/>
          </a:xfrm>
          <a:prstGeom prst="rect">
            <a:avLst/>
          </a:prstGeom>
          <a:noFill/>
          <a:ln>
            <a:noFill/>
          </a:ln>
        </p:spPr>
      </p:pic>
      <p:pic>
        <p:nvPicPr>
          <p:cNvPr id="228" name="Google Shape;228;p17">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29" name="Google Shape;229;p17"/>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Hey Kids, do you know how Your MUSCLES GROW? Watch this video and learn how exactly muscles works as Dr. Binocs explains it's function in his own style only on Peekaboo Kidz. &#10;&#10;Voice of Dr. Binocs - Joseph D'Souza &#10;Creative Head/Written/Directed by Nitin Navale &#10;Illustrators - Kalpesh Bamne, Mukesh Ishi, Rupesh Hire &#10;Storyboard - Kalpesh Bamne &#10;Animators - Rupesh Hire, Sushant Hodage, Tushar Ishi &#10;VFX Artist - Aliasgar Kagalwala &#10;Background Score &amp; SFX - Jay Rajesh Arya &#10;Sound Engineer - Varad J. Khare  &#10;Producer - Neha Barjatya &#10;Copyrights and Publishing: Rajshri Entertainment Private Limited &#10;All rights reserved.&#10;&#10;SUBSCRIBE to Peekaboo Kidz:http://bit.ly/SubscribeTo-Peekabookidz &#10;&#10;Catch Dr.Binocs At - https://goo.gl/SXhLmc&#10;&#10;To Watch More Popular Nursery Rhymes Go To - https://goo.gl/CV0Xoo&#10;&#10;To Watch Alphabet Rhymes Go To - https://goo.gl/qmIRLv&#10;&#10;To Watch Compilations Go To - https://goo.gl/nW3kw9&#10;&#10;Catch More Lyricals At - https://goo.gl/A7kEmO&#10;&#10;Like our Facebook page: https://www.facebook.com/peekabootv" id="543" name="Google Shape;543;p62" title="How your Muscles Grow?  - The Dr. Binocs Show | BEST LEARNING VIDEOS For Kids | Peekaboo Kidz">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544" name="Google Shape;544;p62">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545" name="Google Shape;545;p62"/>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63">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51" name="Google Shape;551;p63"/>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Hey Kids, we all know the heart is a very important organ in our body. But, do you know how it works? Dr. Binocs is here to explain your heart in a simple way!&#10;&#10;Voice of Dr. Binocs - Joseph D'Souza &#10;Creative Head/Written/Directed by Nitin Navale &#10;Illustrators - Kalpesh Bamne, Mukesh Ishi, Rupesh Hire &#10;Storyboard - Kalpesh Bamne &#10;Animators - Rupesh Hire, Sushant Hodage, Tushar Ishi &#10;VFX Artist - Aliasgar Kagalwala &#10;Background Score &amp; SFX - Jay Rajesh Arya &#10;Sound Engineer - Varad J. Khare  &#10;Producer - Neha Barjatya &#10;Copyrights and Publishing: Rajshri Entertainment Private Limited &#10;All rights reserved.&#10;&#10;SUBSCRIBE to Peekaboo Kidz:http://bit.ly/SubscribeTo-Peekabookidz &#10;&#10;Catch Dr.Binocs At - https://goo.gl/SXhLmc&#10;&#10;To Watch More Popular Nursery Rhymes Go To - https://goo.gl/CV0Xoo&#10;&#10;To Watch Alphabet Rhymes Go To - https://goo.gl/qmIRLv&#10;&#10;To Watch Compilations Go To - https://goo.gl/nW3kw9&#10;&#10;Catch More Lyricals At - https://goo.gl/A7kEmO&#10;&#10;Like our Facebook page: https://www.facebook.com/peekabootv" id="552" name="Google Shape;552;p63" title="How Your Heart Works? - The Dr. Binocs Show | Best Learning Videos For Kids | Peekaboo Kidz">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64">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58" name="Google Shape;558;p64"/>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Why Do We Drink Water | Why Do We Feel Thirsty | Water | Importance Of Water | Save Water | Drinking Water | Drink Water | Best Kids Show | Dr Binocs Show | Dr Binocs | Peekaboo Kidz&#10;&#10;Hey kids, Dr. Binocs has an important message for you all! &#10;Watch this video to know what it is!&#10;&#10;Leave your ideas, suggestions and questions for Dr. Binocs at this Email Id: peekabookidzfeedback@gmail.com&#10;&#10;For more fun learning videos SUBSCRIBE to Peekaboo Kidz: http://bit.ly/SubscribeTo-Peekabookidz&#10;&#10;Watch Guess The Shapes With Baby Binocs here - https://youtu.be/vNm422Ta44w&#10;&#10;Watch other fun learning episodes of Dr. Binocs here - http://bit.ly/2kfNS22&#10;&#10;Watch our NEW SERIES of Baby Binocs, stay tuned to this playlist - http://bit.ly/2kyC2jU&#10;&#10;Credits - &#10;Voice of Dr. Binocs - Joseph D'Souza &#10;Creative Head/Director - Nitin Navale&#10;Writer - Nitin Navale, Rahul Kanade&#10;Illustrators - Kalpesh Bamne, Mukesh Ishi&#10;Storyboard - Rupesh Hire &#10;Animators - Sushant Hodage, Tushar Ishi , Raju Nikumbe, Prashant Bordekar&#10;Co-ordinator- Aliasgar Kagalwala &#10;VFX Artist - Tushar Ishi&#10;Original Background Score &amp; SFX - Varad J. Khare  &#10;Sound Design: Varad J. Khare   &#10;Sound Engineer - Varad J. Khare  &#10;Producer - Neha Barjatya &#10;Copyrights and Publishing: Rajshri Entertainment Private Limited &#10;All rights reserved.  &#10;&#10;#WhyDoWeDrinkWater #Water #PeekabooKidz #DrBinocsShow &#10;&#10;Catch Dr.Binocs At - https://goo.gl/SXhLmc&#10;&#10;To Watch More Popular Nursery Rhymes Go To - https://goo.gl/CV0Xoo&#10;&#10;To Watch Alphabet Rhymes Go To - https://goo.gl/qmIRLv&#10;&#10;To Watch Compilations Go To - https://goo.gl/nW3kw9&#10;&#10;Catch More Lyricals At - https://goo.gl/A7kEmO&#10;&#10;Subscribe to Peekaboo Kidz: http://bit.ly/peekabookidz&#10;&#10;Like our Facebook page: https://www.facebook.com/peekabootv" id="559" name="Google Shape;559;p64" title="Why Do We Drink Water? | Importance Of Water | Stay Hydrated | The Dr Binocs Show | Peekaboo Kidz">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65">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65" name="Google Shape;565;p65"/>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Do you know why do we sweat? What are the causes behind sweating? Dr. Binocs is here to tell you why do we sweat only on Peekaboo Kidz.&#10;&#10;Voice of Dr. Binocs - Joseph D'Souza &#10;Creative Head/Written/Directed by Nitin Navale &#10;Illustrators - Kalpesh Bamne, Mukesh Ishi, Rupesh Hire &#10;Storyboard - Kalpesh Bamne &#10;Animators - Rupesh Hire, Sushant Hodage, Tushar Ishi &#10;VFX Artist - Aliasgar Kagalwala &#10;Background Score &amp; SFX - Jay Rajesh Arya &#10;Sound Engineer - Sushant Worlikar  &#10;Producer - Neha Barjatya &#10;Copyrights and Publishing: Rajshri Entertainment Private Limited &#10;All rights reserved.&#10;&#10;SUBSCRIBE to Peekaboo Kidz:http://bit.ly/SubscribeTo-Peekabookidz &#10;&#10;Catch Dr.Binocs At - https://goo.gl/SXhLmc&#10;&#10;To Watch More Popular Nursery Rhymes Go To - https://goo.gl/CV0Xoo&#10;&#10;To Watch Alphabet Rhymes Go To - https://goo.gl/qmIRLv&#10;&#10;To Watch Compilations Go To - https://goo.gl/nW3kw9&#10;&#10;Catch More Lyricals At - https://goo.gl/A7kEmO&#10;&#10;Like our Facebook page: https://www.facebook.com/peekabootv" id="566" name="Google Shape;566;p65" title="Why Do We Sweat? - The Dr. Binocs Show | Best Learning Videos For Kids | Peekaboo Kidz">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66">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72" name="Google Shape;572;p66"/>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Hi Friends, welcome to the Dr. Binocs show. In this video, Dr. Binocs will explain, &quot;What causes Body Odor&quot;. Make sure you watch the whole video and leave your answer in the comment section below to win a shout out on the next Dr. Binocs video. &#10;&#10;For more fun learning videos SUBSCRIBE to Peekaboo Kidz: http://bit.ly/SubscribeTo-Peekabookidz&#10;&#10;Watch Guess The Shapes With Baby Binocs here - https://youtu.be/vNm422Ta44w&#10;&#10;Watch other fun learning episodes of Dr. Binocs here - http://bit.ly/2kfNS22&#10;&#10;Watch our NEW SERIES of Baby Binocs, stay tuned to this playlist - http://bit.ly/2kyC2jU&#10;&#10;Credits - &#10;Voice of Dr. Binocs - Joseph D'Souza &#10;Creative Head/Written/Directed by Nitin Navale &#10;Illustrators - Kalpesh Bamne, Mukesh Ishi, Rupesh Hire &#10;Storyboard - Kalpesh Bamne &#10;Animators - Rupesh Hire, Sushant Hodage, Tushar Ishi , Raju Nikumbe, Prashant Bordekar&#10;Co-ordinator- Rahul Kanade&#10;VFX Artist - Aliasgar Kagalwala &#10;Original Background Score &amp; SFX - Jay Rajesh Arya&#10;Sound Design: JRA Studio (Assisted By Vinay Acharya)   &#10;Sound Engineer - Varad J. Khare  &#10;Producer - Neha Barjatya &#10;Copyrights and Publishing: Rajshri Entertainment Private Limited &#10;All rights reserved.  &#10;&#10;#WhatCausesBodyOdor #Dr.BinocsShow&#10;&#10;&#10;Catch Dr.Binocs At - https://goo.gl/SXhLmc&#10;&#10;To Watch More Popular Nursery Rhymes Go To - https://goo.gl/CV0Xoo&#10;&#10;To Watch Alphabet Rhymes Go To - https://goo.gl/qmIRLv&#10;&#10;To Watch Compilations Go To - https://goo.gl/nW3kw9&#10;&#10;Catch More Lyricals At - https://goo.gl/A7kEmO&#10;&#10;Subscribe to Peekaboo Kidz: http://bit.ly/peekabookidz&#10;&#10;Like our Facebook page: https://www.facebook.com/peekabootv" id="573" name="Google Shape;573;p66" title="What Causes Body Odor? | The Dr. Binocs Show | Best Learning Videos For Kids | Peekaboo Kidz">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67">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79" name="Google Shape;579;p67"/>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The human body is a complicated thing! To be able to move, fight off diseases, and even see colors, lots of different systems and organs need to work together. Squeaks' robot body is pretty complicated, too, so Jessi has put together a bunch of videos about your body as she makes sure he's in tip-top shape! &#10;----------&#10;Love SciShow Kids and want to help support it? Become a patron on Patreon: &#10;https://www.patreon.com/scishowkids&#10;----------&#10;Looking for SciShow elsewhere on the internet?&#10;Facebook: http://www.facebook.com/scishow&#10;Twitter: http://www.twitter.com/scishow&#10;Tumblr: http://scishow.tumblr.com&#10;Instagram: http://instagram.com/thescishow" id="580" name="Google Shape;580;p67" title="All About Your Body! | Human Body Compilation">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68">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86" name="Google Shape;586;p68"/>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Get to know your body’s most important muscle -- your heart -- and learn how to take your own pulse!&#10;&#10;----------&#10;Like SciShow? Want to help support us, and also get things to put on your walls, cover your torso and hold your liquids? Check out our awesome products over at DFTBA Records: http://dftba.com/SciShow&#10;&#10;Or help support us by becoming our patron on Patreon:&#10;https://www.patreon.com/scishow&#10;----------&#10;Looking for SciShow elsewhere on the internet?&#10;Facebook: http://www.facebook.com/scishow&#10;Twitter: http://www.twitter.com/scishow&#10;Tumblr: http://scishow.tumblr.com&#10;Instagram: http://instagram.com/thescishow&#10;&#10;SOURCES:&#10;http://www.chop.edu/pages/how-normal-heart-works#.VbbE30JViko&#10; &#10;http://www.nhlbi.nih.gov/health/health-topics/topics/hhw/contraction" id="587" name="Google Shape;587;p68" title="How to Feel Your Heart Beat">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p69">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593" name="Google Shape;593;p69"/>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Maybe you’ve seen skeletons in museums, or in Halloween decorations, but do you know how powerful your skeleton really is? Learn some fun facts about your bones!&#10;&#10;----------&#10;Like SciShow? Want to help support us, and also get things to put on your walls, cover your torso and hold your liquids? Check out our awesome products over at DFTBA Records: http://dftba.com/SciShow&#10;&#10;Or help support us by becoming our patron on Patreon:&#10;https://www.patreon.com/scishow&#10;----------&#10;Looking for SciShow elsewhere on the internet?&#10;Facebook: http://www.facebook.com/scishow&#10;Twitter: http://www.twitter.com/scishow&#10;Tumblr: http://scishow.tumblr.com&#10;Instagram: http://instagram.com/thescishow&#10;&#10;SOURCES:&#10;https://askabiologist.asu.edu/bone-anatomy&#10;&#10;http://www.pennmedicine.org/encyclopedia/em_DisplayAnimation.aspx?gcid=000104&amp;ptid=17&#10;&#10;http://www.healthline.com/human-body-maps/stapes-bone&#10;&#10;http://www.livestrong.com/article/430208-the-size-strength-of-the-femur-in-women/&#10;&#10;http://nof.org/learn/bonebasics" id="594" name="Google Shape;594;p69" title="Your Super Skeleton!">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70">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600" name="Google Shape;600;p70"/>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This breakdancer has really flexible joints!Operation Ouch is a British science show for kids that is full of experiments and biological learnings. In this educational TV show, twin brothers Dr. Chris and Dr. Xand do science experiments for kids, to explain us how the human body with all its different parts and systems works, and how medicine and medical procedures can help. Biology for kids in a fun format!&#10;You can buy the book here https://www.amazon.co.uk/Operation-Ouch-HuManual-Ben-Elcomb/dp/0141375973/ref=sr_1_1?ie=UTF8&amp;qid=1533293741&amp;sr=8-1&amp;keywords=operation+ouch and download the series here https://itunes.apple.com/gb/tv-season/operation-ouch-season-6/id1369101462&#10;Lots of science projects to take a deeper look at the human body.  Body parts and systems covered including&#10;Incredible eyes https://www.youtube.com/watch?v=oLIF8cm7l70&#10;Broken Bones https://www.youtube.com/watch?v=QTWhg8kfgF8&#10;Teeth and Braces https://www.youtube.com/watch?v=vcPPmW8nBdw&#10;Burns and Skins Grafts https://www.youtube.com/watch?v=fPnXRO4z3_U #OperationOuch #ScienceForKids" id="601" name="Google Shape;601;p70" title="Operation Ouch - Science for kids | BENDY BREAKDANCER | Experiments for kids">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71">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607" name="Google Shape;607;p71"/>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Ever wonder what keeps you from falling over when you’re riding your bike? Jessi, with the help of some other SciShow Kids, shows you the answer!&#10;----------&#10;Like SciShow? Want to help support us, and also get things to put on your walls, cover your torso and hold your liquids? Check out our awesome products over at DFTBA Records: http://dftba.com/SciShow&#10;&#10;Or help support us by becoming our patron on Patreon:&#10;https://www.patreon.com/scishow&#10;----------&#10;Looking for SciShow elsewhere on the internet?&#10;Facebook: http://www.facebook.com/scishow&#10;Twitter: http://www.twitter.com/scishow&#10;Tumblr: http://scishow.tumblr.com&#10;Instagram: http://instagram.com/thescishow&#10;&#10;SOURCES:&#10;&#10;http://sciencequestionswithsurprisinganswers.org/2013/04/18/what-keeps-a-bicycle-balanced/&#10; https://www.youtube.com/watch?v=oZAc5t2lkvo&#10;http://ezramagazine.cornell.edu/SUMMER11/ResearchSpotlight.html" id="608" name="Google Shape;608;p71" title="How Does My Bike Stay Up? | Physics for Kids">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Hey Superheroes. I'm bringing you a brand new 'AVENGERS' TABATA workout.&#10;&#10;This new workout is the next instalment in ‘THE AVENGERS TRAINING ACADEMY' you get the chance to train just like one of THE AVENGERS. Just click play and follow along with THE MIGHTY AVENGERS and get yourself ready to help defeat THANOS and save the universe.&#10;&#10;You have 8 ROUNDS of 20secs work and 10secs rest between each round.&#10;Try to perform this workout 2-3 times this week and Get yourself ready to take on THANOS :)&#10;&#10;TABATA WORKOUT :-&#10;&#10;Your Exercises :-&#10;DRAX PUNCHES  - 20sec&#10;REST - 10secs&#10;SUPER SOLDIERS - 20secs&#10;REST - 10secs&#10;ASGARD SMASH - 20secs&#10;REST - 10secs&#10;INFINITY SQUATS - 20secs&#10;REST - 10secs&#10;HYDRA PUNCHES - 20secs&#10;REST - 10secs&#10;SPIDEY KICKS - 20secs&#10;REST - 10secs &#10;INFINITY JUMPS - 20secs&#10;REST - 10secs&#10;WAR MACHINES - 20secs&#10;&#10;If you take it on, Take a picture or video and tag @glennhigginsfitness (INSTAGRAM) and  @GH__FITNESS (TWITTER) and I'll repost it 📸👌🏼 &#10;Plus be sure to click the subscribe button to get all the latest GetKidsMoving Content! 👍🏼 Good luck 😉 &#10; #STAYHOME #KIDSWORKOUT #GETKIDSMOVING #SUPERHERO &#10;&#10;#stayathome #Avengers #Kidsworkout" id="234" name="Google Shape;234;p18" title="'AVENGERS'  KIDS TABATA WORKOUT">
            <a:hlinkClick r:id="rId3"/>
          </p:cNvPr>
          <p:cNvPicPr preferRelativeResize="0"/>
          <p:nvPr/>
        </p:nvPicPr>
        <p:blipFill>
          <a:blip r:embed="rId4">
            <a:alphaModFix/>
          </a:blip>
          <a:stretch>
            <a:fillRect/>
          </a:stretch>
        </p:blipFill>
        <p:spPr>
          <a:xfrm>
            <a:off x="1703313" y="0"/>
            <a:ext cx="9144062" cy="6858000"/>
          </a:xfrm>
          <a:prstGeom prst="rect">
            <a:avLst/>
          </a:prstGeom>
          <a:noFill/>
          <a:ln>
            <a:noFill/>
          </a:ln>
        </p:spPr>
      </p:pic>
      <p:pic>
        <p:nvPicPr>
          <p:cNvPr id="235" name="Google Shape;235;p18">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36" name="Google Shape;236;p18"/>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72">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614" name="Google Shape;614;p72"/>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Join Jessi and Squeaks as they prepare a special meal for friends.  You’ll learn some fun food science facts, like the difference between fruits and veggies and how your tongue works so you can taste food! &#10;----------&#10;Like SciShow? Want to help support us, and also get things to put on your walls, cover your torso and hold your liquids? Check out our awesome products over at DFTBA Records: http://dftba.com/SciShow&#10;&#10;Or help support us by becoming our patron on Patreon:&#10;https://www.patreon.com/scishow&#10;----------&#10;Looking for SciShow elsewhere on the internet?&#10;Facebook: http://www.facebook.com/scishow&#10;Twitter: http://www.twitter.com/scishow&#10;Tumblr: http://scishow.tumblr.com&#10;Instagram: http://instagram.com/thescishow" id="615" name="Google Shape;615;p72" title="You Are What You Eat!">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73">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621" name="Google Shape;621;p73"/>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In this video we are going to know everything about the food pyramid. If we eat healthy and do exercise we will grow strong both mentally and physically! So now you know!&#10;&#10;▶SUBSCRIBE TO HAPPY LEARNING! http://bit.ly/HappyLearningTV&#10;▶Web site: https://happylearning.tv/en/&#10;▶Follow us on Facebook: https://www.facebook.com/HappyLearningTv&#10;&#10;Recommended video:French Revolution&#10;https://www.youtube.com/watch?v=IIDfZ-8o4jE&#10;&#10;Hello friends welcome to a new happy learning video. Today we are going to learn a bit more about healthy eating, something very important to all of us. We already know that healthy foods are fundamental for our existence, they help us to grow, be strong and be healthy! To eat healthily, one must learn about the variety and quantities of the food we eat. We need to learn about the food pyramid and follow its steps!&#10;Here it is:&#10;The first step on the pyramid, the smallest one, is the one about fats and sweets. It is the favoured one by all children, but to be honest, it is the worst one. One must eat very little or nothing from this step. Pastry’s and sweeties are delicious but they contain a high number of calories, which are very bad for our body. They make us fatter and don’t help with anything. In fact, many doctors agree that this sector is very bad for our health!&#10;The second step is formed by meat, fish and eggs. It is very important to vary these foods every day. You shouldn’t just eat meat because you don’t like fish. In fact, we should eat more fish and eggs than meat!&#10;The third step is all about dairy. This group consists of milk, cheese and butter. I especially love yoghurts. We must eat these foods from one to three times a day!&#10;The fourth step is extremely important because it evolves around fruits and vegetables. These foods fill our bodies with vitamins and minerals and allow us to stay in shape and be strong. Doctors recommend to eat these 5 times a day, if you do your body will thank you!&#10;The base of the pyramid, the fifth step, is the group of the carbohydrates. Here you can find cereals, bread, pasta rice and potatoes. They are also very important so we must eat them daily.&#10;As well as following the different steps in the pyramid, we need to take into account the advice of doctors and nutrition experts. One must try to eat at the same time every day, eating with family will always be beneficial, and also drink plenty of water! But most importantly, every day we must do some kind of physical exercise. &#10;If we eat healthy and do exercise we will grow strong both mentally and physically! So now you know!" id="622" name="Google Shape;622;p73" title="THE FOOD PYRAMID | Educational Video for Kids.">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74">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628" name="Google Shape;628;p74"/>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Lots of different things affect how healthy we are including what we eat and how active we are. Food plays a huge part in keeping us healthy and so we need to make sure we're eating a variety of foods to get all the right vitamins and nutrients.&#10;&#10;This video introduces healthy eating to children aged 5-11.&#10;&#10;Find lots more Healthy Eating videos and activities on the Eat Happy website: https://www.eathappyproject.com/schools-groups/healthy-eating/" id="629" name="Google Shape;629;p74" title="Healthy Eating: An introduction for children aged 5-11">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75">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635" name="Google Shape;635;p75"/>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descr="Learn about our 5 main food groups with Jessi and Squeaks, then see if you can name them all!&#10;&#10;----------&#10;Like SciShow? Want to help support us, and also get things to put on your walls, cover your torso and hold your liquids? Check out our awesome products over at DFTBA Records: http://dftba.com/SciShow&#10;&#10;Or help support us by becoming our patron on Patreon:&#10;https://www.patreon.com/scishow&#10;----------&#10;Looking for SciShow elsewhere on the internet?&#10;Facebook: http://www.facebook.com/scishow&#10;Twitter: http://www.twitter.com/scishow&#10;Tumblr: http://scishow.tumblr.com&#10;Instagram: http://instagram.com/thescishow&#10;&#10;SOURCES:&#10;www.choosemyplate.gov&#10;-https://commons.wikimedia.org/wiki/File:%E9%BA%BA%E3%82%92%E6%8F%83%E3%81%88%E3%82%8B_(19194625784).jpg&#10;-https://commons.wikimedia.org/wiki/File:%E9%BA%BA%E3%82%92%E6%8F%83%E3%81%88%E3%82%8B_(19194625784).jpg&#10;-https://commons.wikimedia.org/wiki/File:Tortillas_de_nopal_arriba,_tortillas_de_maiz_abajo.jpg&#10;-https://commons.wikimedia.org/wiki/File:Cooking_Tofu_(17073564921).jpg&#10;https://commons.wikimedia.org/wiki/File:People_eating_in_Tunisia.JPG&#10;https://commons.wikimedia.org/wiki/File%3APizza_1200.jpg&#10;https://commons.wikimedia.org/wiki/File:Rubens_apples_on_plate.jpg&#10;https://commons.wikimedia.org/wiki/File%3AAmbersweet_oranges.jpg&#10;https://commons.wikimedia.org/wiki/File%3AStrawberries_A.jpg&#10;https://commons.wikimedia.org/wiki/File%3ADel_Monte_canned_pears.jpg&#10;https://commons.wikimedia.org/wiki/File%3AExibiciones_en_la_Feria_del_Mole_2014_19.JPG&#10;https://commons.wikimedia.org/wiki/File%3AFrozen_Raspberries_-_3.jpg&#10;https://commons.wikimedia.org/wiki/File%3AObst_einfrieren.JPEG&#10;https://commons.wikimedia.org/wiki/File%3ARed_plate_raisins.jpg&#10;https://commons.wikimedia.org/wiki/File%3APink_grapes.jpg&#10;https://commons.wikimedia.org/wiki/File%3AOrange_juice_1_edit1.jpg&#10;https://commons.wikimedia.org/wiki/File%3AOranges_and_orange_juice.jpg&#10;https://commons.wikimedia.org/wiki/File%3AGrain-field.jpg&#10;https://commons.wikimedia.org/wiki/File%3APorridge_oats.JPG&#10;https://commons.wikimedia.org/wiki/File%3AOats.JPG&#10;https://commons.wikimedia.org/wiki/File%3AWheat_head.jpeg&#10;https://commons.wikimedia.org/wiki/File%3ACSIRO_ScienceImage_11243_Fusarium_head_blight_of_barley.jpg&#10;https://commons.wikimedia.org/wiki/File%3AWheat-flour.jpg&#10;https://commons.wikimedia.org/wiki/File%3ARye_Flour_(5811761026).jpg&#10;https://commons.wikimedia.org/wiki/File%3AStrucla_sweet_bread02.jpg&#10;https://commons.wikimedia.org/wiki/File%3AMinced_meat_noodles_004.jpg&#10;https://commons.wikimedia.org/wiki/File%3AHavregryn2.JPG&#10;https://commons.wikimedia.org/wiki/File%3ASpoonful_of_cereal.jpg&#10;https://commons.wikimedia.org/wiki/File%3AFalling_white_rice_on_a_plate.jpg&#10;https://upload.wikimedia.org/wikipedia/commons/e/e0/Havregryn2.JPG" id="636" name="Google Shape;636;p75" title="The 5 Fabulous Food Groups">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id="641" name="Google Shape;641;p76">
            <a:hlinkClick action="ppaction://hlinksldjump" r:id="rId3"/>
          </p:cNvPr>
          <p:cNvPicPr preferRelativeResize="0"/>
          <p:nvPr/>
        </p:nvPicPr>
        <p:blipFill>
          <a:blip r:embed="rId4">
            <a:alphaModFix/>
          </a:blip>
          <a:stretch>
            <a:fillRect/>
          </a:stretch>
        </p:blipFill>
        <p:spPr>
          <a:xfrm>
            <a:off x="174900" y="6116649"/>
            <a:ext cx="1528425" cy="550050"/>
          </a:xfrm>
          <a:prstGeom prst="rect">
            <a:avLst/>
          </a:prstGeom>
          <a:noFill/>
          <a:ln>
            <a:noFill/>
          </a:ln>
        </p:spPr>
      </p:pic>
      <p:sp>
        <p:nvSpPr>
          <p:cNvPr id="642" name="Google Shape;642;p76"/>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pic>
        <p:nvPicPr>
          <p:cNvPr id="643" name="Google Shape;643;p76" title="My Healthy Plate">
            <a:hlinkClick r:id="rId5"/>
          </p:cNvPr>
          <p:cNvPicPr preferRelativeResize="0"/>
          <p:nvPr/>
        </p:nvPicPr>
        <p:blipFill>
          <a:blip r:embed="rId6">
            <a:alphaModFix/>
          </a:blip>
          <a:stretch>
            <a:fillRect/>
          </a:stretch>
        </p:blipFill>
        <p:spPr>
          <a:xfrm>
            <a:off x="1703325" y="0"/>
            <a:ext cx="9144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Marvel Studios' &quot;Avengers: Infinity War&quot; brings to the screen the ultimate, deadliest showdown of all time. The Avengers and their Super Hero allies must be willing to sacrifice all in an attempt to defeat the powerful Thanos before his blitz of devastation and ruin puts an end to the universe.&#10;&#10;In Homage to this exciting new release, I'm Bringing to you my very own ‘AVENGERS TRAINING ACADEMY’ Workout series.&#10;&#10;At ‘THE AVENGERS TRAINING ACADEMY' you get the chance to train just like one of THE AVENGERS. Just click play and follow along with your chosen superhero and get yourself ready to help save the universe.&#10;&#10;Set a timer to 30secs work and 10secs rest and perform these 5 exercises 4 times round with a 50secs rest in-between rounds.&#10;Try to perform this 2-3 times this week and Get yourself ready to take on THANOS :)&#10;&#10;SPIDER-MAN&#10;&#10;Your Exercises :-&#10;WEB SLINGERS  - 30sec&#10;SPIDEY KICKS - 30secs&#10;PARKER JUMPS - 30secs&#10;WALL CRAWLERS - 30secs&#10;VENOM SQUATS - 30secs &#10;&#10;For Bookings and Information: Blair@AlphadogMgmt.com&#10;&#10;If you take it on, Take a picture and tag @glennhigginsfitness and I'll repost that bad boy 📸👌🏼 Plus be sure to click the link in the bio and subscribe to my @youtube channel for loads more workouts 👍🏼 Good luck 😉 &#10;#GHFitness #workout #exercise #training #marvel #spiderman #legworkout #personaltrainer #lean #motivation #bodybuilding #hiit #healthy #gluteworkout #gym #gymmotivation #fitfam #fitspo #fitness #ripped #absworkout #cardio #superhero #avengers #crossfit #gains #weightloss #fitfamuk @cocopro #AVENGERS #AVENGERSINFINITYWAR #CAPTAINAMERICA" id="241" name="Google Shape;241;p19" title="'AVENGERS TRAINING ACADEMY' - SPIDER-MAN HIIT WORKOUT">
            <a:hlinkClick r:id="rId3"/>
          </p:cNvPr>
          <p:cNvPicPr preferRelativeResize="0"/>
          <p:nvPr/>
        </p:nvPicPr>
        <p:blipFill>
          <a:blip r:embed="rId4">
            <a:alphaModFix/>
          </a:blip>
          <a:stretch>
            <a:fillRect/>
          </a:stretch>
        </p:blipFill>
        <p:spPr>
          <a:xfrm>
            <a:off x="1703325" y="0"/>
            <a:ext cx="9144000" cy="6858000"/>
          </a:xfrm>
          <a:prstGeom prst="rect">
            <a:avLst/>
          </a:prstGeom>
          <a:noFill/>
          <a:ln>
            <a:noFill/>
          </a:ln>
        </p:spPr>
      </p:pic>
      <p:pic>
        <p:nvPicPr>
          <p:cNvPr id="242" name="Google Shape;242;p19">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43" name="Google Shape;243;p19"/>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quot;WAKANDA FOREVER!!&#10;&#10;It's Time for T'Challa to step up and help defeat Thanos.&#10;&#10;This new workout is the next instalment in ‘THE AVENGERS TRAINING ACADEMY' you get the chance to train just like one of THE AVENGERS. Just click play and follow along with THE BLACK PANTHER and get yourself ready to help save the universe.&#10;&#10;You have 30secs work and 10secs rest. Perform these 6 exercises 4 times round with a 50secs rest in-between rounds.&#10;&#10;BLACK PANTHER&#10;&#10;Your Exercises :-&#10;SHURI SWIPE  - 30sec&#10;T'CHALLA SPRINTS - 30secs&#10;OKOYE DRIVE - 30secs&#10;WAKANDA STRIKES - 30secs&#10;OKOYE DRIVE - 30secs&#10;PANTHER POUNCE - 30secs&#10;&#10;If you take it on, Take a picture or video and tag @glennhigginsfitness (INSTAGRAM) and  @GH__FITNESS (TWITTER) and I'll repost it 📸👌🏼 &#10;Plus be sure to click the subscribe button to get all the latest GetKidsMoving Content! 👍🏼 Good luck 😉 &#10; #STAYHOME #KIDSWORKOUT #GETKIDSMOVING #SUPERHERO &#10;&#10;#avengersendgame #physed #kidsfitness # workout #fitness #workout #greenscreen #vfx #superhero #avengers #avengersendgame&#10;&#10;&#10;For Bookings and Information: Blair@AlphadogMgmt.com" id="248" name="Google Shape;248;p20" title="'THE BLACK PANTHER' Workout For Kids">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pic>
        <p:nvPicPr>
          <p:cNvPr id="249" name="Google Shape;249;p20">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50" name="Google Shape;250;p20"/>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descr="This new workout is the next instalment in ‘THE AVENGERS TRAINING ACADEMY' you get the chance to train just like one of THE AVENGERS. Just click play and follow along with your chosen superhero and get yourself ready to help defeat THANOS and save the universe.&#10;&#10;You have 30secs work and 10secs rest. Perform these 7 exercises 4 times round with a 50secs rest in-between rounds.&#10;Try to perform this 2-3 times this week and Get yourself ready to take on THANOS :)&#10;&#10;CAPTAIN AMERICA&#10;&#10;Your Exercises :-&#10;HYDRA BLASTS  - 30sec&#10;PEGGY PUNCHES - 30secs&#10;HYDRA BLASTS - 30secs&#10;INFINITY JUMPS - 30secs&#10;AVENGER STRIKES - 30secs&#10;SUPER SOLDIERS - 30secs&#10;AVENGER STRIKES - 30secs&#10;&#10;&#10;If you take it on, Take a picture or video and tag @glennhigginsfitness (INSTAGRAM) and  @GH__FITNESS (TWITTER) and I'll repost it 📸👌🏼 &#10;Plus be sure to click the subscribe button to get all the latest GetKidsMoving Content! 👍🏼 Good luck 😉 &#10; #STAYHOME #KIDSWORKOUT #GETKIDSMOVING #SUPERHERO &#10;&#10;#physed #kidsfitness #fitness #workout #greenscreen #vfx #superhero #avengers #avengersendgame" id="255" name="Google Shape;255;p21" title="CAPTAIN AMERICA 'AVENGERS' KIDS WORKOUT">
            <a:hlinkClick r:id="rId3"/>
          </p:cNvPr>
          <p:cNvPicPr preferRelativeResize="0"/>
          <p:nvPr/>
        </p:nvPicPr>
        <p:blipFill>
          <a:blip r:embed="rId4">
            <a:alphaModFix/>
          </a:blip>
          <a:stretch>
            <a:fillRect/>
          </a:stretch>
        </p:blipFill>
        <p:spPr>
          <a:xfrm>
            <a:off x="1703313" y="0"/>
            <a:ext cx="9143983" cy="6858000"/>
          </a:xfrm>
          <a:prstGeom prst="rect">
            <a:avLst/>
          </a:prstGeom>
          <a:noFill/>
          <a:ln>
            <a:noFill/>
          </a:ln>
        </p:spPr>
      </p:pic>
      <p:pic>
        <p:nvPicPr>
          <p:cNvPr id="256" name="Google Shape;256;p21">
            <a:hlinkClick action="ppaction://hlinksldjump" r:id="rId5"/>
          </p:cNvPr>
          <p:cNvPicPr preferRelativeResize="0"/>
          <p:nvPr/>
        </p:nvPicPr>
        <p:blipFill>
          <a:blip r:embed="rId6">
            <a:alphaModFix/>
          </a:blip>
          <a:stretch>
            <a:fillRect/>
          </a:stretch>
        </p:blipFill>
        <p:spPr>
          <a:xfrm>
            <a:off x="174900" y="6116649"/>
            <a:ext cx="1528425" cy="550050"/>
          </a:xfrm>
          <a:prstGeom prst="rect">
            <a:avLst/>
          </a:prstGeom>
          <a:noFill/>
          <a:ln>
            <a:noFill/>
          </a:ln>
        </p:spPr>
      </p:pic>
      <p:sp>
        <p:nvSpPr>
          <p:cNvPr id="257" name="Google Shape;257;p21"/>
          <p:cNvSpPr/>
          <p:nvPr/>
        </p:nvSpPr>
        <p:spPr>
          <a:xfrm>
            <a:off x="298825" y="3526125"/>
            <a:ext cx="1105500" cy="2465100"/>
          </a:xfrm>
          <a:prstGeom prst="downArrow">
            <a:avLst>
              <a:gd fmla="val 31624" name="adj1"/>
              <a:gd fmla="val 50000" name="adj2"/>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Holtwood One SC"/>
                <a:ea typeface="Holtwood One SC"/>
                <a:cs typeface="Holtwood One SC"/>
                <a:sym typeface="Holtwood One SC"/>
              </a:rPr>
              <a:t>RETURN </a:t>
            </a:r>
            <a:endParaRPr sz="1600">
              <a:latin typeface="Holtwood One SC"/>
              <a:ea typeface="Holtwood One SC"/>
              <a:cs typeface="Holtwood One SC"/>
              <a:sym typeface="Holtwood One SC"/>
            </a:endParaRPr>
          </a:p>
          <a:p>
            <a:pPr indent="0" lvl="0" marL="0" rtl="0" algn="ctr">
              <a:spcBef>
                <a:spcPts val="0"/>
              </a:spcBef>
              <a:spcAft>
                <a:spcPts val="0"/>
              </a:spcAft>
              <a:buNone/>
            </a:pPr>
            <a:r>
              <a:t/>
            </a:r>
            <a:endParaRPr sz="1600">
              <a:latin typeface="Holtwood One SC"/>
              <a:ea typeface="Holtwood One SC"/>
              <a:cs typeface="Holtwood One SC"/>
              <a:sym typeface="Holtwood One SC"/>
            </a:endParaRPr>
          </a:p>
          <a:p>
            <a:pPr indent="0" lvl="0" marL="0" rtl="0" algn="ctr">
              <a:spcBef>
                <a:spcPts val="0"/>
              </a:spcBef>
              <a:spcAft>
                <a:spcPts val="0"/>
              </a:spcAft>
              <a:buNone/>
            </a:pPr>
            <a:r>
              <a:rPr lang="en-US" sz="1600">
                <a:latin typeface="Holtwood One SC"/>
                <a:ea typeface="Holtwood One SC"/>
                <a:cs typeface="Holtwood One SC"/>
                <a:sym typeface="Holtwood One SC"/>
              </a:rPr>
              <a:t>TO</a:t>
            </a:r>
            <a:endParaRPr sz="1600">
              <a:latin typeface="Holtwood One SC"/>
              <a:ea typeface="Holtwood One SC"/>
              <a:cs typeface="Holtwood One SC"/>
              <a:sym typeface="Holtwood One SC"/>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