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5" r:id="rId6"/>
    <p:sldId id="267" r:id="rId7"/>
    <p:sldId id="264" r:id="rId8"/>
    <p:sldId id="261" r:id="rId9"/>
    <p:sldId id="268" r:id="rId10"/>
    <p:sldId id="262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E6C1-B183-47A0-9E15-3E8F658DCDC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596-2863-4DE5-845A-A512E868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9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E6C1-B183-47A0-9E15-3E8F658DCDC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596-2863-4DE5-845A-A512E868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61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E6C1-B183-47A0-9E15-3E8F658DCDC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596-2863-4DE5-845A-A512E868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0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E6C1-B183-47A0-9E15-3E8F658DCDC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596-2863-4DE5-845A-A512E868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7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E6C1-B183-47A0-9E15-3E8F658DCDC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596-2863-4DE5-845A-A512E868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1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E6C1-B183-47A0-9E15-3E8F658DCDC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596-2863-4DE5-845A-A512E868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0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E6C1-B183-47A0-9E15-3E8F658DCDC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596-2863-4DE5-845A-A512E868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1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E6C1-B183-47A0-9E15-3E8F658DCDC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596-2863-4DE5-845A-A512E868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8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E6C1-B183-47A0-9E15-3E8F658DCDC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596-2863-4DE5-845A-A512E868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6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E6C1-B183-47A0-9E15-3E8F658DCDC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596-2863-4DE5-845A-A512E868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22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E6C1-B183-47A0-9E15-3E8F658DCDC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596-2863-4DE5-845A-A512E868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5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7E6C1-B183-47A0-9E15-3E8F658DCDC1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EC596-2863-4DE5-845A-A512E868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22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88900"/>
            <a:ext cx="11125200" cy="6553200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580587"/>
              </p:ext>
            </p:extLst>
          </p:nvPr>
        </p:nvGraphicFramePr>
        <p:xfrm>
          <a:off x="762000" y="431800"/>
          <a:ext cx="10490200" cy="591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91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Double 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Double 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Double</a:t>
                      </a:r>
                      <a:r>
                        <a:rPr lang="en-US" sz="3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Double 4</a:t>
                      </a:r>
                      <a:endParaRPr lang="en-U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910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x 2 =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3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 2 =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x 2 =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x 2 =</a:t>
                      </a:r>
                      <a:endParaRPr lang="en-US" sz="3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089854"/>
              </p:ext>
            </p:extLst>
          </p:nvPr>
        </p:nvGraphicFramePr>
        <p:xfrm>
          <a:off x="1435100" y="3704075"/>
          <a:ext cx="399610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06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451" y="4805791"/>
            <a:ext cx="4085649" cy="7559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69599" y="4329220"/>
            <a:ext cx="287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90334" y="420460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69599" y="56567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64535" y="557119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89256" y="4276002"/>
            <a:ext cx="508000" cy="36933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65968" y="5586583"/>
            <a:ext cx="531288" cy="36933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46900" y="1066800"/>
            <a:ext cx="3683000" cy="11176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13500" y="133321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68440" y="22860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91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88900"/>
            <a:ext cx="11125200" cy="6553200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381140"/>
              </p:ext>
            </p:extLst>
          </p:nvPr>
        </p:nvGraphicFramePr>
        <p:xfrm>
          <a:off x="762000" y="431800"/>
          <a:ext cx="10490200" cy="591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91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x 6 = 4 x ___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x 10</a:t>
                      </a:r>
                      <a:r>
                        <a:rPr lang="en-US" sz="3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4 x ___</a:t>
                      </a:r>
                      <a:endParaRPr lang="en-U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x ___ = 8 x 2</a:t>
                      </a:r>
                      <a:endParaRPr lang="en-US" sz="3200" b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 x 4 = 2 x 16</a:t>
                      </a:r>
                      <a:endParaRPr lang="en-U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910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x 4 =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x 4 =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x 4 =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x 4 =</a:t>
                      </a:r>
                      <a:endParaRPr lang="en-US" sz="3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397839"/>
              </p:ext>
            </p:extLst>
          </p:nvPr>
        </p:nvGraphicFramePr>
        <p:xfrm>
          <a:off x="1435100" y="3704075"/>
          <a:ext cx="399610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9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9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9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706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69599" y="4329220"/>
            <a:ext cx="287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56834" y="427600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69599" y="56567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56834" y="56567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89256" y="4276002"/>
            <a:ext cx="508000" cy="36933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9256" y="5651662"/>
            <a:ext cx="531288" cy="36933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46900" y="1066800"/>
            <a:ext cx="3683000" cy="11176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88100" y="133321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468440" y="22860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697794"/>
              </p:ext>
            </p:extLst>
          </p:nvPr>
        </p:nvGraphicFramePr>
        <p:xfrm>
          <a:off x="1413450" y="4805672"/>
          <a:ext cx="402980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74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13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3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654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88900"/>
            <a:ext cx="11125200" cy="6553200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793202"/>
              </p:ext>
            </p:extLst>
          </p:nvPr>
        </p:nvGraphicFramePr>
        <p:xfrm>
          <a:off x="762000" y="431800"/>
          <a:ext cx="10490200" cy="591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91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x 12 = 8 x ___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x 10</a:t>
                      </a:r>
                      <a:r>
                        <a:rPr lang="en-US" sz="3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8 x ___</a:t>
                      </a:r>
                      <a:endParaRPr lang="en-U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x ___ = 24 x 2</a:t>
                      </a:r>
                      <a:endParaRPr lang="en-US" sz="3200" b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 x 8 = 4 x 4</a:t>
                      </a:r>
                      <a:endParaRPr lang="en-U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910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x 8 =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x 8 =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x 8 =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x 8 =</a:t>
                      </a:r>
                      <a:endParaRPr lang="en-US" sz="3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771848"/>
              </p:ext>
            </p:extLst>
          </p:nvPr>
        </p:nvGraphicFramePr>
        <p:xfrm>
          <a:off x="1435100" y="3704075"/>
          <a:ext cx="399610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5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5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5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706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69599" y="4329220"/>
            <a:ext cx="287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61534" y="432922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69599" y="56567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61534" y="565688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89256" y="4276002"/>
            <a:ext cx="508000" cy="36933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9256" y="5651662"/>
            <a:ext cx="531288" cy="36933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46900" y="1066800"/>
            <a:ext cx="3683000" cy="11176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88100" y="133321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468440" y="22860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888855"/>
              </p:ext>
            </p:extLst>
          </p:nvPr>
        </p:nvGraphicFramePr>
        <p:xfrm>
          <a:off x="1413450" y="4805672"/>
          <a:ext cx="402980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3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3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37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37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37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13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3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742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88900"/>
            <a:ext cx="11125200" cy="6553200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43248246"/>
                  </p:ext>
                </p:extLst>
              </p:nvPr>
            </p:nvGraphicFramePr>
            <p:xfrm>
              <a:off x="571500" y="148526"/>
              <a:ext cx="10490200" cy="649357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451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2451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29591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3200" b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Half</a:t>
                          </a:r>
                          <a:r>
                            <a:rPr lang="en-US" sz="3200" b="0" baseline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of</a:t>
                          </a:r>
                          <a:r>
                            <a:rPr lang="en-US" sz="3200" b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8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3200" b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Half</a:t>
                          </a:r>
                          <a:r>
                            <a:rPr lang="en-US" sz="3200" b="0" baseline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of</a:t>
                          </a:r>
                          <a:r>
                            <a:rPr lang="en-US" sz="3200" b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16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3200" b="0" baseline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Half of 32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3200" b="0" baseline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Half of 64</a:t>
                          </a:r>
                          <a:endParaRPr lang="en-US" sz="3200" b="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959100">
                    <a:tc>
                      <a:txBody>
                        <a:bodyPr/>
                        <a:lstStyle/>
                        <a:p>
                          <a:pPr algn="l"/>
                          <a:endParaRPr lang="en-US" dirty="0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320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 ÷ 2 =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3200" baseline="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 </a:t>
                          </a:r>
                          <a:r>
                            <a:rPr lang="en-US" sz="320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÷</a:t>
                          </a:r>
                          <a:r>
                            <a:rPr lang="en-US" sz="3200" baseline="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2 =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i="1" baseline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baseline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200" b="0" i="1" baseline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200" baseline="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of 24 =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i="1" baseline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baseline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200" b="0" i="1" baseline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200" baseline="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of 14 =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43248246"/>
                  </p:ext>
                </p:extLst>
              </p:nvPr>
            </p:nvGraphicFramePr>
            <p:xfrm>
              <a:off x="571500" y="148526"/>
              <a:ext cx="10490200" cy="649357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45100"/>
                    <a:gridCol w="5245100"/>
                  </a:tblGrid>
                  <a:tr h="29591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3200" b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Half</a:t>
                          </a:r>
                          <a:r>
                            <a:rPr lang="en-US" sz="3200" b="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of</a:t>
                          </a:r>
                          <a:r>
                            <a:rPr lang="en-US" sz="3200" b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8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3200" b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Half</a:t>
                          </a:r>
                          <a:r>
                            <a:rPr lang="en-US" sz="3200" b="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of</a:t>
                          </a:r>
                          <a:r>
                            <a:rPr lang="en-US" sz="3200" b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16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3200" b="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Half of 32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3200" b="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Half of 64</a:t>
                          </a:r>
                          <a:endParaRPr lang="en-US" sz="3200" b="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/>
                        </a:solidFill>
                      </a:tcPr>
                    </a:tc>
                  </a:tr>
                  <a:tr h="3534474">
                    <a:tc>
                      <a:txBody>
                        <a:bodyPr/>
                        <a:lstStyle/>
                        <a:p>
                          <a:pPr algn="l"/>
                          <a:endParaRPr lang="en-US" dirty="0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00000" t="-83793" r="-232" b="-241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089854"/>
              </p:ext>
            </p:extLst>
          </p:nvPr>
        </p:nvGraphicFramePr>
        <p:xfrm>
          <a:off x="1435100" y="3704075"/>
          <a:ext cx="399610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06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3451" y="4805791"/>
            <a:ext cx="4085649" cy="7559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69599" y="4329220"/>
            <a:ext cx="287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47001" y="425135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69599" y="56567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47001" y="5561761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74202" y="4274665"/>
            <a:ext cx="508000" cy="36933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0631" y="5599283"/>
            <a:ext cx="531288" cy="36933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85000" y="1066800"/>
            <a:ext cx="3683000" cy="11176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13500" y="133321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20740" y="1320224"/>
            <a:ext cx="19736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= 18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80514" y="2324100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______</a:t>
            </a:r>
          </a:p>
        </p:txBody>
      </p:sp>
    </p:spTree>
    <p:extLst>
      <p:ext uri="{BB962C8B-B14F-4D97-AF65-F5344CB8AC3E}">
        <p14:creationId xmlns:p14="http://schemas.microsoft.com/office/powerpoint/2010/main" val="3378987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289800" y="804049"/>
            <a:ext cx="2959100" cy="21971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bg1"/>
                </a:solidFill>
              </a:ln>
              <a:noFill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88900"/>
            <a:ext cx="11125200" cy="6553200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4262268"/>
                  </p:ext>
                </p:extLst>
              </p:nvPr>
            </p:nvGraphicFramePr>
            <p:xfrm>
              <a:off x="762000" y="431800"/>
              <a:ext cx="10490200" cy="60647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451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2451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6637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3200" b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 ÷ 4 =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3200" b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 ÷ 4 =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3200" b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 ÷ 4 = 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3200" b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 ÷ 4 = </a:t>
                          </a:r>
                          <a:endParaRPr lang="en-US" dirty="0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959100">
                    <a:tc>
                      <a:txBody>
                        <a:bodyPr/>
                        <a:lstStyle/>
                        <a:p>
                          <a:pPr algn="l"/>
                          <a:endParaRPr lang="en-US" dirty="0"/>
                        </a:p>
                        <a:p>
                          <a:pPr algn="l"/>
                          <a:endParaRPr lang="en-US" dirty="0"/>
                        </a:p>
                        <a:p>
                          <a:pPr algn="l"/>
                          <a:endParaRPr lang="en-US" dirty="0"/>
                        </a:p>
                        <a:p>
                          <a:pPr algn="l"/>
                          <a:endParaRPr lang="en-US" dirty="0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of</a:t>
                          </a:r>
                          <a:r>
                            <a:rPr lang="en-US" sz="2400" baseline="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16 = 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baseline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baseline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baseline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baseline="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of 20 =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baseline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baseline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baseline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baseline="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of 28 = 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baseline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baseline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baseline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baseline="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of 12 = </a:t>
                          </a:r>
                          <a:endParaRPr lang="en-US" sz="24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4262268"/>
                  </p:ext>
                </p:extLst>
              </p:nvPr>
            </p:nvGraphicFramePr>
            <p:xfrm>
              <a:off x="762000" y="431800"/>
              <a:ext cx="10490200" cy="60647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45100"/>
                    <a:gridCol w="5245100"/>
                  </a:tblGrid>
                  <a:tr h="29387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3200" b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 ÷ 4 =</a:t>
                          </a:r>
                          <a:endParaRPr lang="en-US" sz="3200" b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3200" b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 ÷ 4 =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3200" b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 </a:t>
                          </a:r>
                          <a:r>
                            <a:rPr lang="en-US" sz="3200" b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÷ 4 = 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3200" b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 ÷ 4 = </a:t>
                          </a:r>
                          <a:endParaRPr lang="en-US" dirty="0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20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20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/>
                        </a:solidFill>
                      </a:tcPr>
                    </a:tc>
                  </a:tr>
                  <a:tr h="3125978">
                    <a:tc>
                      <a:txBody>
                        <a:bodyPr/>
                        <a:lstStyle/>
                        <a:p>
                          <a:pPr algn="l"/>
                          <a:endParaRPr lang="en-US" dirty="0" smtClean="0"/>
                        </a:p>
                        <a:p>
                          <a:pPr algn="l"/>
                          <a:endParaRPr lang="en-US" dirty="0" smtClean="0"/>
                        </a:p>
                        <a:p>
                          <a:pPr algn="l"/>
                          <a:endParaRPr lang="en-US" dirty="0" smtClean="0"/>
                        </a:p>
                        <a:p>
                          <a:pPr algn="l"/>
                          <a:endParaRPr lang="en-US" dirty="0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00116" t="-94152" r="-349" b="-194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699637"/>
              </p:ext>
            </p:extLst>
          </p:nvPr>
        </p:nvGraphicFramePr>
        <p:xfrm>
          <a:off x="1358900" y="3691708"/>
          <a:ext cx="3996104" cy="609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9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9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9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1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08028" y="4448011"/>
            <a:ext cx="287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94045" y="57037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475372"/>
              </p:ext>
            </p:extLst>
          </p:nvPr>
        </p:nvGraphicFramePr>
        <p:xfrm>
          <a:off x="1350498" y="4962095"/>
          <a:ext cx="400890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2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2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2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130800" y="4330700"/>
            <a:ext cx="46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11169" y="5703775"/>
            <a:ext cx="489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15536" y="4346411"/>
            <a:ext cx="459882" cy="36933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15536" y="5717950"/>
            <a:ext cx="459882" cy="36933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670800" y="1440934"/>
            <a:ext cx="2197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= 16 cm</a:t>
            </a:r>
            <a:r>
              <a:rPr lang="en-US" sz="2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29500" y="804049"/>
            <a:ext cx="2679700" cy="197244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102350" y="1745307"/>
            <a:ext cx="1085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8737600" y="596900"/>
            <a:ext cx="0" cy="457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750300" y="2547898"/>
            <a:ext cx="0" cy="457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880600" y="1745307"/>
            <a:ext cx="508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7073900" y="1727200"/>
            <a:ext cx="5969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905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289800" y="804049"/>
            <a:ext cx="2959100" cy="21971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bg1"/>
                </a:solidFill>
              </a:ln>
              <a:noFill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88900"/>
            <a:ext cx="11125200" cy="6553200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4062134"/>
                  </p:ext>
                </p:extLst>
              </p:nvPr>
            </p:nvGraphicFramePr>
            <p:xfrm>
              <a:off x="762000" y="431800"/>
              <a:ext cx="10490200" cy="60794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451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2451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6637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3200" b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 ÷ 8 =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3200" b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 ÷ 8 =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3200" b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 ÷ 8 = 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3200" b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64 ÷ 8 = </a:t>
                          </a:r>
                          <a:endParaRPr lang="en-US" dirty="0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959100">
                    <a:tc>
                      <a:txBody>
                        <a:bodyPr/>
                        <a:lstStyle/>
                        <a:p>
                          <a:pPr algn="l"/>
                          <a:endParaRPr lang="en-US" dirty="0"/>
                        </a:p>
                        <a:p>
                          <a:pPr algn="l"/>
                          <a:endParaRPr lang="en-US" dirty="0"/>
                        </a:p>
                        <a:p>
                          <a:pPr algn="l"/>
                          <a:endParaRPr lang="en-US" dirty="0"/>
                        </a:p>
                        <a:p>
                          <a:pPr algn="l"/>
                          <a:endParaRPr lang="en-US" dirty="0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of</a:t>
                          </a:r>
                          <a:r>
                            <a:rPr lang="en-US" sz="2400" baseline="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16 = 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baseline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baseline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baseline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baseline="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of 32 =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baseline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baseline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baseline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baseline="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of 40 = 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baseline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baseline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baseline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baseline="0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of 72 = </a:t>
                          </a:r>
                          <a:endParaRPr lang="en-US" sz="24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4062134"/>
                  </p:ext>
                </p:extLst>
              </p:nvPr>
            </p:nvGraphicFramePr>
            <p:xfrm>
              <a:off x="762000" y="431800"/>
              <a:ext cx="10490200" cy="60794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45100"/>
                    <a:gridCol w="5245100"/>
                  </a:tblGrid>
                  <a:tr h="29387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3200" b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 ÷ 8 =</a:t>
                          </a:r>
                          <a:endParaRPr lang="en-US" sz="3200" b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3200" b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 ÷ 8 =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3200" b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 </a:t>
                          </a:r>
                          <a:r>
                            <a:rPr lang="en-US" sz="3200" b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÷ 8 = 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3200" b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64 ÷ 8 = </a:t>
                          </a:r>
                          <a:endParaRPr lang="en-US" dirty="0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20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US" sz="20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/>
                        </a:solidFill>
                      </a:tcPr>
                    </a:tc>
                  </a:tr>
                  <a:tr h="3140647">
                    <a:tc>
                      <a:txBody>
                        <a:bodyPr/>
                        <a:lstStyle/>
                        <a:p>
                          <a:pPr algn="l"/>
                          <a:endParaRPr lang="en-US" dirty="0" smtClean="0"/>
                        </a:p>
                        <a:p>
                          <a:pPr algn="l"/>
                          <a:endParaRPr lang="en-US" dirty="0" smtClean="0"/>
                        </a:p>
                        <a:p>
                          <a:pPr algn="l"/>
                          <a:endParaRPr lang="en-US" dirty="0" smtClean="0"/>
                        </a:p>
                        <a:p>
                          <a:pPr algn="l"/>
                          <a:endParaRPr lang="en-US" dirty="0"/>
                        </a:p>
                      </a:txBody>
                      <a:tcPr anchor="ctr">
                        <a:lnL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00116" t="-93605" r="-349" b="-174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412970"/>
              </p:ext>
            </p:extLst>
          </p:nvPr>
        </p:nvGraphicFramePr>
        <p:xfrm>
          <a:off x="1358900" y="3691708"/>
          <a:ext cx="3996104" cy="609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5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5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5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4801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1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08028" y="4448011"/>
            <a:ext cx="287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94045" y="57037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932071"/>
              </p:ext>
            </p:extLst>
          </p:nvPr>
        </p:nvGraphicFramePr>
        <p:xfrm>
          <a:off x="1350498" y="4962095"/>
          <a:ext cx="400890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1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1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1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11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11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1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130800" y="4330700"/>
            <a:ext cx="46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11169" y="5703775"/>
            <a:ext cx="489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55654" y="4448011"/>
            <a:ext cx="459882" cy="36933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55654" y="5775616"/>
            <a:ext cx="459882" cy="36933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867650" y="1440932"/>
            <a:ext cx="2197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= 48 cm</a:t>
            </a:r>
            <a:r>
              <a:rPr lang="en-US" sz="2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81850" y="694627"/>
            <a:ext cx="3568700" cy="197244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629650" y="2630625"/>
            <a:ext cx="1435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23000" y="144093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cm</a:t>
            </a:r>
          </a:p>
        </p:txBody>
      </p:sp>
    </p:spTree>
    <p:extLst>
      <p:ext uri="{BB962C8B-B14F-4D97-AF65-F5344CB8AC3E}">
        <p14:creationId xmlns:p14="http://schemas.microsoft.com/office/powerpoint/2010/main" val="1708591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88900"/>
            <a:ext cx="11125200" cy="6553200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957744"/>
              </p:ext>
            </p:extLst>
          </p:nvPr>
        </p:nvGraphicFramePr>
        <p:xfrm>
          <a:off x="762000" y="431800"/>
          <a:ext cx="10490200" cy="591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91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___, 27, ___, 45, ___, ___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en-US" sz="28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en-US" sz="28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4, ___, ___, 21, ___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___, ___, 35, ___, 9 x 5</a:t>
                      </a:r>
                      <a:endParaRPr lang="en-US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Fill in the</a:t>
                      </a:r>
                      <a:r>
                        <a:rPr lang="en-US" sz="2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box with &lt;, &gt; or =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x 2        4 x 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x 7        9 x 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x 5        4 x 10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91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x 4 =</a:t>
                      </a:r>
                      <a:r>
                        <a:rPr lang="en-US" sz="28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 x 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x ___ = 54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= 5 x ___</a:t>
                      </a:r>
                    </a:p>
                    <a:p>
                      <a:pPr algn="l"/>
                      <a:endParaRPr lang="en-US" sz="28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18500" y="2184400"/>
            <a:ext cx="546100" cy="36933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318500" y="1510268"/>
            <a:ext cx="546100" cy="36933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305800" y="2768600"/>
            <a:ext cx="546100" cy="36933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128151"/>
              </p:ext>
            </p:extLst>
          </p:nvPr>
        </p:nvGraphicFramePr>
        <p:xfrm>
          <a:off x="6235700" y="3985260"/>
          <a:ext cx="4978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5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5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5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83300" y="4800600"/>
            <a:ext cx="27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67650" y="4775200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x 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34450" y="4831378"/>
            <a:ext cx="514350" cy="36933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953600" y="47752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460280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88900"/>
            <a:ext cx="11125200" cy="6553200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518797"/>
              </p:ext>
            </p:extLst>
          </p:nvPr>
        </p:nvGraphicFramePr>
        <p:xfrm>
          <a:off x="762000" y="431800"/>
          <a:ext cx="10490200" cy="591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91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___, 24, ___, 40, ___, ___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</a:t>
                      </a:r>
                      <a:r>
                        <a:rPr lang="en-US" sz="28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÷</a:t>
                      </a:r>
                      <a:r>
                        <a:rPr lang="en-US" sz="28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4, ___, ___, ___, 20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___, ___, 16 </a:t>
                      </a:r>
                      <a:r>
                        <a:rPr lang="en-US" sz="28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÷ 2</a:t>
                      </a:r>
                      <a:r>
                        <a:rPr lang="en-US" sz="28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, ___,  12</a:t>
                      </a:r>
                      <a:endParaRPr lang="en-US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Fill in the</a:t>
                      </a:r>
                      <a:r>
                        <a:rPr lang="en-US" sz="2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box with &lt;, &gt; or =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</a:t>
                      </a:r>
                      <a:r>
                        <a:rPr lang="en-US" sz="28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÷</a:t>
                      </a:r>
                      <a:r>
                        <a:rPr lang="en-US" sz="2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2        40 </a:t>
                      </a:r>
                      <a:r>
                        <a:rPr lang="en-US" sz="28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÷</a:t>
                      </a:r>
                      <a:r>
                        <a:rPr lang="en-US" sz="2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</a:t>
                      </a:r>
                      <a:r>
                        <a:rPr lang="en-US" sz="28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÷</a:t>
                      </a:r>
                      <a:r>
                        <a:rPr lang="en-US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7         12 </a:t>
                      </a:r>
                      <a:r>
                        <a:rPr lang="en-US" sz="28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÷</a:t>
                      </a:r>
                      <a:r>
                        <a:rPr lang="en-US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</a:t>
                      </a:r>
                      <a:r>
                        <a:rPr lang="en-US" sz="28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÷</a:t>
                      </a:r>
                      <a:r>
                        <a:rPr lang="en-US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8         20 </a:t>
                      </a:r>
                      <a:r>
                        <a:rPr lang="en-US" sz="28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÷4</a:t>
                      </a:r>
                      <a:endParaRPr lang="en-US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91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÷ 4 =</a:t>
                      </a:r>
                      <a:r>
                        <a:rPr lang="en-US" sz="28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 </a:t>
                      </a:r>
                      <a:r>
                        <a:rPr lang="en-US" sz="28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÷</a:t>
                      </a:r>
                      <a:r>
                        <a:rPr lang="en-US" sz="28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</a:t>
                      </a:r>
                      <a:r>
                        <a:rPr lang="en-US" sz="28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÷</a:t>
                      </a:r>
                      <a:r>
                        <a:rPr lang="en-US" sz="28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___ = 9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= 40 ÷ ___</a:t>
                      </a:r>
                    </a:p>
                    <a:p>
                      <a:pPr algn="l"/>
                      <a:endParaRPr lang="en-US" sz="28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18500" y="2184400"/>
            <a:ext cx="546100" cy="36933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318500" y="1510268"/>
            <a:ext cx="546100" cy="36933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305800" y="2768600"/>
            <a:ext cx="546100" cy="36933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128151"/>
              </p:ext>
            </p:extLst>
          </p:nvPr>
        </p:nvGraphicFramePr>
        <p:xfrm>
          <a:off x="6235700" y="3985260"/>
          <a:ext cx="4978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5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5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5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83300" y="4800600"/>
            <a:ext cx="27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906125" y="4831378"/>
            <a:ext cx="514350" cy="36933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696753" y="4805978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</a:t>
            </a:r>
            <a:r>
              <a:rPr lang="en-US" sz="20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6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643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E01C8AC44242479C6FB05A268D0260" ma:contentTypeVersion="6" ma:contentTypeDescription="Create a new document." ma:contentTypeScope="" ma:versionID="5137cbb0e6f586810fffcb91fa7ff0db">
  <xsd:schema xmlns:xsd="http://www.w3.org/2001/XMLSchema" xmlns:xs="http://www.w3.org/2001/XMLSchema" xmlns:p="http://schemas.microsoft.com/office/2006/metadata/properties" xmlns:ns2="8243fadc-07c4-4aa8-8bf2-7531d88fc2ad" targetNamespace="http://schemas.microsoft.com/office/2006/metadata/properties" ma:root="true" ma:fieldsID="6cf26ac37704db69d07e9c417c4e155f" ns2:_="">
    <xsd:import namespace="8243fadc-07c4-4aa8-8bf2-7531d88fc2ad"/>
    <xsd:element name="properties">
      <xsd:complexType>
        <xsd:sequence>
          <xsd:element name="documentManagement">
            <xsd:complexType>
              <xsd:all>
                <xsd:element ref="ns2:Outcome"/>
                <xsd:element ref="ns2:Gra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43fadc-07c4-4aa8-8bf2-7531d88fc2ad" elementFormDefault="qualified">
    <xsd:import namespace="http://schemas.microsoft.com/office/2006/documentManagement/types"/>
    <xsd:import namespace="http://schemas.microsoft.com/office/infopath/2007/PartnerControls"/>
    <xsd:element name="Outcome" ma:index="4" ma:displayName="Outcome" ma:default="N6" ma:format="RadioButtons" ma:internalName="Outcome" ma:readOnly="false">
      <xsd:simpleType>
        <xsd:restriction base="dms:Choice">
          <xsd:enumeration value="General (other)"/>
          <xsd:enumeration value="N1"/>
          <xsd:enumeration value="N2"/>
          <xsd:enumeration value="N3"/>
          <xsd:enumeration value="N4"/>
          <xsd:enumeration value="N4/N5"/>
          <xsd:enumeration value="N5"/>
          <xsd:enumeration value="N6"/>
          <xsd:enumeration value="N7"/>
          <xsd:enumeration value="N8"/>
          <xsd:enumeration value="N9"/>
          <xsd:enumeration value="N10"/>
          <xsd:enumeration value="N11"/>
          <xsd:enumeration value="N12"/>
          <xsd:enumeration value="N13"/>
          <xsd:enumeration value="PR1"/>
          <xsd:enumeration value="PR1/PR2"/>
          <xsd:enumeration value="PR2"/>
          <xsd:enumeration value="PR3"/>
          <xsd:enumeration value="PR4"/>
          <xsd:enumeration value="PR5"/>
          <xsd:enumeration value="PR6"/>
          <xsd:enumeration value="PR7"/>
          <xsd:enumeration value="SS1"/>
          <xsd:enumeration value="SS1/SS2"/>
          <xsd:enumeration value="SS2"/>
          <xsd:enumeration value="SS2/SS3"/>
          <xsd:enumeration value="SS3"/>
          <xsd:enumeration value="SS4"/>
          <xsd:enumeration value="SS4/SS5"/>
          <xsd:enumeration value="SS5"/>
          <xsd:enumeration value="SS6"/>
          <xsd:enumeration value="SS7"/>
          <xsd:enumeration value="SS8"/>
          <xsd:enumeration value="SS9"/>
          <xsd:enumeration value="SP1"/>
          <xsd:enumeration value="SP2"/>
          <xsd:enumeration value="SP3"/>
          <xsd:enumeration value="SP4"/>
          <xsd:enumeration value="SP5"/>
          <xsd:enumeration value="SP6"/>
        </xsd:restriction>
      </xsd:simpleType>
    </xsd:element>
    <xsd:element name="Grade" ma:index="5" nillable="true" ma:displayName="Grade" ma:internalName="Grade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K"/>
                    <xsd:enumeration value="1"/>
                    <xsd:enumeration value="2"/>
                    <xsd:enumeration value="3"/>
                    <xsd:enumeration value="4"/>
                    <xsd:enumeration value="5"/>
                    <xsd:enumeration value="6"/>
                    <xsd:enumeration value="7"/>
                    <xsd:enumeration value="8"/>
                    <xsd:enumeration value="9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Grade xmlns="8243fadc-07c4-4aa8-8bf2-7531d88fc2ad">
      <Value>5</Value>
    </Grade>
    <Outcome xmlns="8243fadc-07c4-4aa8-8bf2-7531d88fc2ad">N3</Outcom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234642-EFFA-4489-995A-80F12F8522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43fadc-07c4-4aa8-8bf2-7531d88fc2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F089B1-9D79-4415-AAFA-9568B885B779}">
  <ds:schemaRefs>
    <ds:schemaRef ds:uri="http://schemas.microsoft.com/office/2006/metadata/properties"/>
    <ds:schemaRef ds:uri="8243fadc-07c4-4aa8-8bf2-7531d88fc2ad"/>
  </ds:schemaRefs>
</ds:datastoreItem>
</file>

<file path=customXml/itemProps3.xml><?xml version="1.0" encoding="utf-8"?>
<ds:datastoreItem xmlns:ds="http://schemas.openxmlformats.org/officeDocument/2006/customXml" ds:itemID="{E8CC35B7-83AF-44A3-9EE7-58003E6527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399</Words>
  <Application>Microsoft Office PowerPoint</Application>
  <PresentationFormat>Widescreen</PresentationFormat>
  <Paragraphs>117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Boljkovac, Amy (ASD-E)</dc:creator>
  <cp:lastModifiedBy>Donovan, Rosalind (ASD-N)</cp:lastModifiedBy>
  <cp:revision>31</cp:revision>
  <dcterms:created xsi:type="dcterms:W3CDTF">2015-08-27T13:20:47Z</dcterms:created>
  <dcterms:modified xsi:type="dcterms:W3CDTF">2021-11-10T11:42:36Z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0x01010068E01C8AC44242479C6FB05A268D0260</vt:lpwstr>
  </property>
</Properties>
</file>