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0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4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5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B1ADBE-5EC6-4793-B981-EE8D9C4E6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7F8BBAD-997D-42FF-AF6C-FB1A9AA4A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"/>
    </mc:Choice>
    <mc:Fallback xmlns="">
      <p:transition spd="slow" advTm="2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2424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AF1790-C479-4051-930C-4522ACADA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7"/>
            <a:ext cx="5029200" cy="6400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36A21FF-7D71-44EA-B084-29A0163E6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"/>
    </mc:Choice>
    <mc:Fallback xmlns="">
      <p:transition spd="slow" advTm="2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3934A-7611-4E2E-8B23-2FD1A3AAF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C76C177-FC50-4D5D-9778-4870D78BA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6"/>
    </mc:Choice>
    <mc:Fallback xmlns="">
      <p:transition spd="slow" advTm="3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73EAE-C6F9-4743-9460-2EA5FF5CF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A948CFB-C4E2-4016-A58A-8845D1758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6"/>
    </mc:Choice>
    <mc:Fallback xmlns="">
      <p:transition spd="slow" advTm="2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4CD5D-069B-4FCD-8B32-B06074AF3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A8497C9-05AB-4D29-A043-958D95DDF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83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6"/>
    </mc:Choice>
    <mc:Fallback xmlns="">
      <p:transition spd="slow" advTm="3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59181-0E43-4F8E-BA74-75CBE51E5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4D3B480-198E-432C-A829-FC569C7E1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7"/>
    </mc:Choice>
    <mc:Fallback xmlns="">
      <p:transition spd="slow" advTm="2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F1FB0-07A6-41C1-A647-BA6F52230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4359C27-9EDC-4361-A695-A34B053A5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6"/>
    </mc:Choice>
    <mc:Fallback xmlns="">
      <p:transition spd="slow" advTm="2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A5557-752E-4184-9F9F-60CCFB759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BA3E9C9-1157-4DF9-B4F5-836334A95A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7"/>
    </mc:Choice>
    <mc:Fallback xmlns="">
      <p:transition spd="slow" advTm="3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FE227-03AF-435E-BCB7-EEEDE2555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6DC2F96-95E2-425E-AAB9-41EF144E9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6"/>
    </mc:Choice>
    <mc:Fallback xmlns="">
      <p:transition spd="slow" advTm="2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332480-B4BB-4D5D-974B-DFAB7F0EC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8E9BBD-5DAC-44C5-9E4E-D1EFDEE513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"/>
    </mc:Choice>
    <mc:Fallback xmlns="">
      <p:transition spd="slow" advTm="2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5FEF77C1CF8448F5A2003D3768804" ma:contentTypeVersion="17" ma:contentTypeDescription="Create a new document." ma:contentTypeScope="" ma:versionID="1880e53999814a467838049b11ab7d5e">
  <xsd:schema xmlns:xsd="http://www.w3.org/2001/XMLSchema" xmlns:xs="http://www.w3.org/2001/XMLSchema" xmlns:p="http://schemas.microsoft.com/office/2006/metadata/properties" xmlns:ns2="af1793b0-241a-4b92-bf59-4941f019ae52" xmlns:ns3="a87a0361-25ab-417d-a389-61d76b2b99d4" targetNamespace="http://schemas.microsoft.com/office/2006/metadata/properties" ma:root="true" ma:fieldsID="1d9e776b07814a28305fa54cfecda57e" ns2:_="" ns3:_="">
    <xsd:import namespace="af1793b0-241a-4b92-bf59-4941f019ae52"/>
    <xsd:import namespace="a87a0361-25ab-417d-a389-61d76b2b99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793b0-241a-4b92-bf59-4941f019a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a0361-25ab-417d-a389-61d76b2b99d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7fa76d3-7e59-440d-adc7-f6df982b2db4}" ma:internalName="TaxCatchAll" ma:showField="CatchAllData" ma:web="a87a0361-25ab-417d-a389-61d76b2b99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1793b0-241a-4b92-bf59-4941f019ae52">
      <Terms xmlns="http://schemas.microsoft.com/office/infopath/2007/PartnerControls"/>
    </lcf76f155ced4ddcb4097134ff3c332f>
    <TaxCatchAll xmlns="a87a0361-25ab-417d-a389-61d76b2b99d4" xsi:nil="true"/>
  </documentManagement>
</p:properties>
</file>

<file path=customXml/itemProps1.xml><?xml version="1.0" encoding="utf-8"?>
<ds:datastoreItem xmlns:ds="http://schemas.openxmlformats.org/officeDocument/2006/customXml" ds:itemID="{E2CE7B43-9E34-4459-903C-8DEBE4EF167B}"/>
</file>

<file path=customXml/itemProps2.xml><?xml version="1.0" encoding="utf-8"?>
<ds:datastoreItem xmlns:ds="http://schemas.openxmlformats.org/officeDocument/2006/customXml" ds:itemID="{9E5481E9-6D1F-49F4-BEA7-29A829D7C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26163-6B86-47F7-9FEC-994115373CB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d9a5389-8874-45a0-aed6-c5ab75d695b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0</Words>
  <Application>Microsoft Office PowerPoint</Application>
  <PresentationFormat>Custom</PresentationFormat>
  <Paragraphs>0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Bradford, Derek (EECD/EDPE)</cp:lastModifiedBy>
  <cp:revision>11</cp:revision>
  <dcterms:created xsi:type="dcterms:W3CDTF">2019-11-25T19:04:58Z</dcterms:created>
  <dcterms:modified xsi:type="dcterms:W3CDTF">2020-09-21T01:00:38Z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0x0101000605FEF77C1CF8448F5A2003D3768804</vt:lpwstr>
  </property>
  <property fmtid="{D5CDD505-2E9C-101B-9397-08002B2CF9AE}" pid="3" name="MediaServiceImageTags">
    <vt:lpwstr/>
  </property>
</Properties>
</file>