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71" r:id="rId7"/>
    <p:sldId id="258" r:id="rId8"/>
    <p:sldId id="261" r:id="rId9"/>
    <p:sldId id="268" r:id="rId10"/>
    <p:sldId id="266" r:id="rId11"/>
    <p:sldId id="267" r:id="rId12"/>
    <p:sldId id="262" r:id="rId13"/>
    <p:sldId id="264" r:id="rId14"/>
    <p:sldId id="269" r:id="rId15"/>
    <p:sldId id="263" r:id="rId16"/>
    <p:sldId id="270" r:id="rId17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712" autoAdjust="0"/>
  </p:normalViewPr>
  <p:slideViewPr>
    <p:cSldViewPr snapToGrid="0">
      <p:cViewPr varScale="1">
        <p:scale>
          <a:sx n="65" d="100"/>
          <a:sy n="65" d="100"/>
        </p:scale>
        <p:origin x="54" y="2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1/14/2022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umblebooklibrary.com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channel/UCVcQH8A634mauPrGbWs7QlQ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2021</a:t>
            </a:r>
          </a:p>
          <a:p>
            <a:r>
              <a:rPr lang="en-US" dirty="0"/>
              <a:t>2022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 Classroom ASD-N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home K to 2, </a:t>
            </a:r>
          </a:p>
          <a:p>
            <a:r>
              <a:rPr lang="en-US" dirty="0"/>
              <a:t>Literacy and Numeracy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Late Afternoon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Fresh Air and Exercise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A6345-668D-4DB4-A68C-51E555D1BE07}"/>
              </a:ext>
            </a:extLst>
          </p:cNvPr>
          <p:cNvSpPr txBox="1"/>
          <p:nvPr/>
        </p:nvSpPr>
        <p:spPr>
          <a:xfrm>
            <a:off x="7839076" y="4928561"/>
            <a:ext cx="2828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When you are outside getting some exercise, you can practice counting forwards and backwards.</a:t>
            </a:r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Bedtime</a:t>
            </a:r>
          </a:p>
        </p:txBody>
      </p:sp>
      <p:pic>
        <p:nvPicPr>
          <p:cNvPr id="5" name="Picture Placeholder 4" descr="Temporary Waffle: Bedtime Stories And Prayers Book Review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r="586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/>
              <a:t>8PM</a:t>
            </a:r>
          </a:p>
        </p:txBody>
      </p:sp>
    </p:spTree>
    <p:extLst>
      <p:ext uri="{BB962C8B-B14F-4D97-AF65-F5344CB8AC3E}">
        <p14:creationId xmlns:p14="http://schemas.microsoft.com/office/powerpoint/2010/main" val="136897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 descr="Media placeholder">
            <a:extLst>
              <a:ext uri="{FF2B5EF4-FFF2-40B4-BE49-F238E27FC236}">
                <a16:creationId xmlns:a16="http://schemas.microsoft.com/office/drawing/2014/main" id="{7401E5EB-604A-42B4-B9BC-979A2E90F53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965927" y="0"/>
            <a:ext cx="8705088" cy="4050792"/>
          </a:xfrm>
        </p:spPr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 descr="Quotes About Kindness ~ by Gabby | TWINS FORE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471" y="12039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62175" y="3166068"/>
            <a:ext cx="8286749" cy="67114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are lots of great math games to play in the home learning kit. Play one or two each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Make sure you take some time to get outside, move and have fun. You can practice your counting as you play.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you go out for a walk, you can use that for a journal writing. Recount/retell what you saw. Don’t forget to add a detailed picture to go with it. That adds to the writing.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board Activities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-1012371" y="9307284"/>
            <a:ext cx="5519057" cy="143691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9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240" y="1343202"/>
            <a:ext cx="8877760" cy="4964813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025" y="5945824"/>
            <a:ext cx="2639323" cy="365125"/>
          </a:xfrm>
        </p:spPr>
        <p:txBody>
          <a:bodyPr/>
          <a:lstStyle/>
          <a:p>
            <a:r>
              <a:rPr lang="en-US" dirty="0"/>
              <a:t>Wake up before 9AM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Home Learning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Numeracy and Literacy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Recommendations for learning:</a:t>
            </a:r>
          </a:p>
          <a:p>
            <a:r>
              <a:rPr lang="en-US" dirty="0"/>
              <a:t>Please encourage 30 minutes of physical activity each day at home.</a:t>
            </a:r>
          </a:p>
          <a:p>
            <a:r>
              <a:rPr lang="en-US" dirty="0"/>
              <a:t>45minutes a day for literacy and numeracy in kindergarten and grade one.</a:t>
            </a:r>
          </a:p>
          <a:p>
            <a:r>
              <a:rPr lang="en-US" dirty="0"/>
              <a:t>60 minutes a day for literacy and numeracy in grade two.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Placeholder 7" descr="Three for: Documenting Your Impact | Informania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-11440" r="-6656" b="-17400"/>
          <a:stretch/>
        </p:blipFill>
        <p:spPr>
          <a:xfrm rot="720000">
            <a:off x="6833226" y="435766"/>
            <a:ext cx="4474055" cy="5267656"/>
          </a:xfrm>
        </p:spPr>
      </p:pic>
    </p:spTree>
    <p:extLst>
      <p:ext uri="{BB962C8B-B14F-4D97-AF65-F5344CB8AC3E}">
        <p14:creationId xmlns:p14="http://schemas.microsoft.com/office/powerpoint/2010/main" val="179017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 Start: Choose an activity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Kindness Activity</a:t>
            </a:r>
          </a:p>
          <a:p>
            <a:r>
              <a:rPr lang="en-US" dirty="0"/>
              <a:t>Walk outside </a:t>
            </a:r>
          </a:p>
          <a:p>
            <a:r>
              <a:rPr lang="en-US" dirty="0"/>
              <a:t>Help cooking Breakfast</a:t>
            </a:r>
          </a:p>
          <a:p>
            <a:r>
              <a:rPr lang="en-US" dirty="0"/>
              <a:t>Quiet Reading time</a:t>
            </a:r>
          </a:p>
          <a:p>
            <a:r>
              <a:rPr lang="en-US" dirty="0"/>
              <a:t>Coloring</a:t>
            </a:r>
          </a:p>
          <a:p>
            <a:r>
              <a:rPr lang="en-US" dirty="0"/>
              <a:t>Puzzle</a:t>
            </a:r>
          </a:p>
          <a:p>
            <a:r>
              <a:rPr lang="en-US" dirty="0"/>
              <a:t>Building</a:t>
            </a:r>
          </a:p>
          <a:p>
            <a:endParaRPr lang="en-US" dirty="0"/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700784"/>
          </a:xfrm>
        </p:spPr>
        <p:txBody>
          <a:bodyPr tIns="180000" bIns="108000">
            <a:normAutofit/>
          </a:bodyPr>
          <a:lstStyle/>
          <a:p>
            <a:r>
              <a:rPr lang="en-US" sz="4400" dirty="0"/>
              <a:t>Literacy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467840238"/>
              </p:ext>
            </p:extLst>
          </p:nvPr>
        </p:nvGraphicFramePr>
        <p:xfrm>
          <a:off x="5159375" y="784225"/>
          <a:ext cx="6646864" cy="378310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323432">
                  <a:extLst>
                    <a:ext uri="{9D8B030D-6E8A-4147-A177-3AD203B41FA5}">
                      <a16:colId xmlns:a16="http://schemas.microsoft.com/office/drawing/2014/main" val="4114167434"/>
                    </a:ext>
                  </a:extLst>
                </a:gridCol>
                <a:gridCol w="3323432">
                  <a:extLst>
                    <a:ext uri="{9D8B030D-6E8A-4147-A177-3AD203B41FA5}">
                      <a16:colId xmlns:a16="http://schemas.microsoft.com/office/drawing/2014/main" val="3771759452"/>
                    </a:ext>
                  </a:extLst>
                </a:gridCol>
              </a:tblGrid>
              <a:tr h="177142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baseline="0" dirty="0"/>
                        <a:t>Phonics and word 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Letter names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Sight words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Vocabulary 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  <a:p>
                      <a:r>
                        <a:rPr lang="en-US" dirty="0"/>
                        <a:t>Comprehension</a:t>
                      </a:r>
                      <a:r>
                        <a:rPr lang="en-US" baseline="0" dirty="0"/>
                        <a:t> and Fluency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Read to Self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Read to Someone Else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Listening to Someone Read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90650"/>
                  </a:ext>
                </a:extLst>
              </a:tr>
              <a:tr h="1771423">
                <a:tc>
                  <a:txBody>
                    <a:bodyPr/>
                    <a:lstStyle/>
                    <a:p>
                      <a:r>
                        <a:rPr lang="en-US" dirty="0"/>
                        <a:t>Writing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Journal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Drawing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Recount</a:t>
                      </a:r>
                      <a:r>
                        <a:rPr lang="en-US" baseline="0" dirty="0"/>
                        <a:t> stories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Descriptive stories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Story online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Squiggle</a:t>
                      </a:r>
                      <a:r>
                        <a:rPr lang="en-US" b="1" baseline="0" dirty="0"/>
                        <a:t> Park K to 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Tumble Books </a:t>
                      </a:r>
                      <a:r>
                        <a:rPr lang="en-US" baseline="0" dirty="0">
                          <a:hlinkClick r:id="rId2"/>
                        </a:rPr>
                        <a:t>https://www.tumblebooklibrary.com/</a:t>
                      </a: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9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94698" y="2217280"/>
            <a:ext cx="3913632" cy="804672"/>
          </a:xfrm>
        </p:spPr>
        <p:txBody>
          <a:bodyPr>
            <a:normAutofit/>
          </a:bodyPr>
          <a:lstStyle/>
          <a:p>
            <a:r>
              <a:rPr lang="en-US" sz="2800" dirty="0"/>
              <a:t>Numeracy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836600" y="955830"/>
            <a:ext cx="3933620" cy="734415"/>
          </a:xfrm>
        </p:spPr>
        <p:txBody>
          <a:bodyPr/>
          <a:lstStyle/>
          <a:p>
            <a:r>
              <a:rPr lang="en-US" dirty="0"/>
              <a:t>Mid Morning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08990" y="3106872"/>
            <a:ext cx="3913188" cy="2553202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Math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Dream Box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Games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Jack Hartman Videos – Lots of good counting and exercise.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hlinkClick r:id="rId2"/>
              </a:rPr>
              <a:t>Jack Hartmann Kids Music Channel - YouTube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8" name="Picture Placeholder 7" descr="Teaching with TLC: Math Mad Minutes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459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Wash hands and have a healthy lunch!</a:t>
            </a:r>
          </a:p>
        </p:txBody>
      </p:sp>
      <p:pic>
        <p:nvPicPr>
          <p:cNvPr id="7" name="Picture Placeholder 6" descr="A Frugal Mom’s Guide To Healthy Eating on a Budget | My ..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r="516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107487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Quiet Time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1pm to 1:30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Choices</a:t>
            </a:r>
          </a:p>
          <a:p>
            <a:r>
              <a:rPr lang="en-US" sz="2400" dirty="0"/>
              <a:t>Reading</a:t>
            </a:r>
          </a:p>
          <a:p>
            <a:r>
              <a:rPr lang="en-US" sz="2400" dirty="0"/>
              <a:t>Puzzles</a:t>
            </a:r>
          </a:p>
          <a:p>
            <a:r>
              <a:rPr lang="en-US" sz="2400" dirty="0"/>
              <a:t>Nap</a:t>
            </a:r>
          </a:p>
          <a:p>
            <a:r>
              <a:rPr lang="en-US" sz="2400" dirty="0"/>
              <a:t>Drawing</a:t>
            </a:r>
          </a:p>
        </p:txBody>
      </p:sp>
      <p:pic>
        <p:nvPicPr>
          <p:cNvPr id="8" name="Picture Placeholder 7" descr="taking some quiet time…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9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13328" y="3429000"/>
            <a:ext cx="2329874" cy="22566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Creative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Drawing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Scrapbook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Seasonal Crafts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Baking</a:t>
            </a:r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Afternoon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344</Words>
  <Application>Microsoft Office PowerPoint</Application>
  <PresentationFormat>Widescreen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Comic Sans MS</vt:lpstr>
      <vt:lpstr>Franklin Gothic Book</vt:lpstr>
      <vt:lpstr>Wingdings</vt:lpstr>
      <vt:lpstr>Office Theme</vt:lpstr>
      <vt:lpstr>Virtual Classroom ASD-N</vt:lpstr>
      <vt:lpstr>Morning Routine</vt:lpstr>
      <vt:lpstr>Numeracy and Literacy</vt:lpstr>
      <vt:lpstr>Morning Routine</vt:lpstr>
      <vt:lpstr>10Am</vt:lpstr>
      <vt:lpstr>Mid Morning</vt:lpstr>
      <vt:lpstr>Lunch</vt:lpstr>
      <vt:lpstr>1pm to 1:30</vt:lpstr>
      <vt:lpstr>Afternoon</vt:lpstr>
      <vt:lpstr>Late Afternoon</vt:lpstr>
      <vt:lpstr>Bedtime</vt:lpstr>
      <vt:lpstr>PowerPoint Presentation</vt:lpstr>
      <vt:lpstr>Choice board Activities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2020-10-21T16:21:02Z</dcterms:created>
  <dcterms:modified xsi:type="dcterms:W3CDTF">2022-01-14T18:01:39Z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