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6E8EB-1DE5-40A8-8F15-11573D45299C}" v="731" dt="2021-10-05T12:12:34.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1" d="100"/>
          <a:sy n="61"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10/5/2021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033979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506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0147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901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10/5/2021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0590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7513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7065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183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0490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10/5/2021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071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10/5/2021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793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10/5/2021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45588116"/>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F245D8-C38B-429D-AC7B-CFFE35A81EC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alphaModFix/>
          </a:blip>
          <a:srcRect/>
          <a:stretch/>
        </p:blipFill>
        <p:spPr>
          <a:xfrm>
            <a:off x="1" y="10"/>
            <a:ext cx="12191999" cy="6857989"/>
          </a:xfrm>
          <a:prstGeom prst="rect">
            <a:avLst/>
          </a:prstGeom>
        </p:spPr>
      </p:pic>
      <p:sp>
        <p:nvSpPr>
          <p:cNvPr id="9" name="Rectangle 8">
            <a:extLst>
              <a:ext uri="{FF2B5EF4-FFF2-40B4-BE49-F238E27FC236}">
                <a16:creationId xmlns:a16="http://schemas.microsoft.com/office/drawing/2014/main" id="{87FD26E4-041F-4EF2-B92D-6034C0F8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4322" y="1179739"/>
            <a:ext cx="9443357" cy="2753880"/>
          </a:xfrm>
        </p:spPr>
        <p:txBody>
          <a:bodyPr anchor="b">
            <a:normAutofit/>
          </a:bodyPr>
          <a:lstStyle/>
          <a:p>
            <a:r>
              <a:rPr lang="en-US" dirty="0">
                <a:cs typeface="Calibri Light"/>
              </a:rPr>
              <a:t>Reading Log </a:t>
            </a:r>
            <a:endParaRPr lang="en-US" dirty="0"/>
          </a:p>
        </p:txBody>
      </p:sp>
      <p:sp>
        <p:nvSpPr>
          <p:cNvPr id="3" name="Subtitle 2"/>
          <p:cNvSpPr>
            <a:spLocks noGrp="1"/>
          </p:cNvSpPr>
          <p:nvPr>
            <p:ph type="subTitle" idx="1"/>
          </p:nvPr>
        </p:nvSpPr>
        <p:spPr>
          <a:xfrm>
            <a:off x="1524000" y="4132761"/>
            <a:ext cx="9144000" cy="943222"/>
          </a:xfrm>
        </p:spPr>
        <p:txBody>
          <a:bodyPr vert="horz" lIns="91440" tIns="45720" rIns="91440" bIns="45720" rtlCol="0" anchor="t">
            <a:normAutofit/>
          </a:bodyPr>
          <a:lstStyle/>
          <a:p>
            <a:r>
              <a:rPr lang="en-US" dirty="0"/>
              <a:t>Mrs. Murphy</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B65ABA3-820C-4D75-9437-9EFA1ADF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29" name="Rectangle 28">
            <a:extLst>
              <a:ext uri="{FF2B5EF4-FFF2-40B4-BE49-F238E27FC236}">
                <a16:creationId xmlns:a16="http://schemas.microsoft.com/office/drawing/2014/main" id="{036BF2FB-90D8-48DB-BD34-D040CDCFF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31" name="Rectangle 30">
            <a:extLst>
              <a:ext uri="{FF2B5EF4-FFF2-40B4-BE49-F238E27FC236}">
                <a16:creationId xmlns:a16="http://schemas.microsoft.com/office/drawing/2014/main" id="{62E3493C-9EE5-40C5-9902-4A0416374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3C2DD8-0EC6-4B41-91E6-4A8E336AF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Picture 2" descr="A picture containing text&#10;&#10;Description automatically generated">
            <a:extLst>
              <a:ext uri="{FF2B5EF4-FFF2-40B4-BE49-F238E27FC236}">
                <a16:creationId xmlns:a16="http://schemas.microsoft.com/office/drawing/2014/main" id="{4F78343C-85C6-4E08-AA31-AE89BBE0D8DF}"/>
              </a:ext>
            </a:extLst>
          </p:cNvPr>
          <p:cNvPicPr>
            <a:picLocks noChangeAspect="1"/>
          </p:cNvPicPr>
          <p:nvPr/>
        </p:nvPicPr>
        <p:blipFill rotWithShape="1">
          <a:blip r:embed="rId2"/>
          <a:srcRect l="21241" r="16148" b="1"/>
          <a:stretch/>
        </p:blipFill>
        <p:spPr>
          <a:xfrm>
            <a:off x="234696" y="237744"/>
            <a:ext cx="3996183" cy="6382512"/>
          </a:xfrm>
          <a:prstGeom prst="rect">
            <a:avLst/>
          </a:prstGeom>
        </p:spPr>
      </p:pic>
      <p:sp>
        <p:nvSpPr>
          <p:cNvPr id="35" name="Rectangle 34">
            <a:extLst>
              <a:ext uri="{FF2B5EF4-FFF2-40B4-BE49-F238E27FC236}">
                <a16:creationId xmlns:a16="http://schemas.microsoft.com/office/drawing/2014/main" id="{D5E3F933-FC69-4374-A35F-CF403653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494" y="374904"/>
            <a:ext cx="7440649" cy="6108192"/>
          </a:xfrm>
          <a:prstGeom prst="rect">
            <a:avLst/>
          </a:prstGeom>
          <a:noFill/>
          <a:ln w="6350" cap="sq" cmpd="sng" algn="ctr">
            <a:solidFill>
              <a:schemeClr val="tx1">
                <a:lumMod val="75000"/>
                <a:lumOff val="25000"/>
              </a:schemeClr>
            </a:solidFill>
            <a:prstDash val="solid"/>
            <a:miter lim="800000"/>
          </a:ln>
          <a:effectLst/>
        </p:spPr>
      </p:sp>
      <p:sp>
        <p:nvSpPr>
          <p:cNvPr id="4" name="TextBox 3">
            <a:extLst>
              <a:ext uri="{FF2B5EF4-FFF2-40B4-BE49-F238E27FC236}">
                <a16:creationId xmlns:a16="http://schemas.microsoft.com/office/drawing/2014/main" id="{A8C0DBD4-719A-4702-91EF-A5BFC2AE007A}"/>
              </a:ext>
            </a:extLst>
          </p:cNvPr>
          <p:cNvSpPr txBox="1"/>
          <p:nvPr/>
        </p:nvSpPr>
        <p:spPr>
          <a:xfrm>
            <a:off x="4965192" y="661301"/>
            <a:ext cx="6280826" cy="537373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70000" lnSpcReduction="20000"/>
          </a:bodyPr>
          <a:lstStyle/>
          <a:p>
            <a:pPr>
              <a:spcAft>
                <a:spcPts val="600"/>
              </a:spcAft>
              <a:buClr>
                <a:schemeClr val="tx1">
                  <a:lumMod val="85000"/>
                  <a:lumOff val="15000"/>
                </a:schemeClr>
              </a:buClr>
            </a:pPr>
            <a:r>
              <a:rPr lang="en-US" dirty="0"/>
              <a:t> </a:t>
            </a:r>
            <a:r>
              <a:rPr lang="en-US" sz="4000" dirty="0"/>
              <a:t>      After finishing the book, "What If...", I felt grateful for my own creativity. The girl in the book demonstrated how she would use many of her different intelligences to express her creativity and I felt I could relate to her in many ways. The illustrations were beautiful and really helped to get the message across. The last picture in the book looked into the windows of many different people being creative. This page made me think of the many ways I love to create from cooking to cross-stich. I am grateful for my many gifts.</a:t>
            </a:r>
          </a:p>
        </p:txBody>
      </p:sp>
      <p:sp>
        <p:nvSpPr>
          <p:cNvPr id="3" name="TextBox 2">
            <a:extLst>
              <a:ext uri="{FF2B5EF4-FFF2-40B4-BE49-F238E27FC236}">
                <a16:creationId xmlns:a16="http://schemas.microsoft.com/office/drawing/2014/main" id="{F2235F95-D1B9-41A6-A82B-46D9C26CB807}"/>
              </a:ext>
            </a:extLst>
          </p:cNvPr>
          <p:cNvSpPr txBox="1"/>
          <p:nvPr/>
        </p:nvSpPr>
        <p:spPr>
          <a:xfrm>
            <a:off x="6759873" y="655485"/>
            <a:ext cx="4602152" cy="35578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spcAft>
                <a:spcPts val="600"/>
              </a:spcAft>
              <a:buClr>
                <a:schemeClr val="tx1">
                  <a:lumMod val="85000"/>
                  <a:lumOff val="15000"/>
                </a:schemeClr>
              </a:buClr>
            </a:pPr>
            <a:endParaRPr lang="en-US" dirty="0"/>
          </a:p>
        </p:txBody>
      </p:sp>
      <p:sp>
        <p:nvSpPr>
          <p:cNvPr id="5" name="TextBox 4">
            <a:extLst>
              <a:ext uri="{FF2B5EF4-FFF2-40B4-BE49-F238E27FC236}">
                <a16:creationId xmlns:a16="http://schemas.microsoft.com/office/drawing/2014/main" id="{3CC5DEE9-EBAA-4338-8526-F7D712D103CC}"/>
              </a:ext>
            </a:extLst>
          </p:cNvPr>
          <p:cNvSpPr txBox="1"/>
          <p:nvPr/>
        </p:nvSpPr>
        <p:spPr>
          <a:xfrm>
            <a:off x="8978301" y="38064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rPr>
              <a:t>introduction</a:t>
            </a:r>
          </a:p>
        </p:txBody>
      </p:sp>
      <p:sp>
        <p:nvSpPr>
          <p:cNvPr id="6" name="TextBox 5">
            <a:extLst>
              <a:ext uri="{FF2B5EF4-FFF2-40B4-BE49-F238E27FC236}">
                <a16:creationId xmlns:a16="http://schemas.microsoft.com/office/drawing/2014/main" id="{EEF267AD-9B2F-453B-B98C-91CA6F63307F}"/>
              </a:ext>
            </a:extLst>
          </p:cNvPr>
          <p:cNvSpPr txBox="1"/>
          <p:nvPr/>
        </p:nvSpPr>
        <p:spPr>
          <a:xfrm>
            <a:off x="9825667" y="1343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from book</a:t>
            </a:r>
          </a:p>
        </p:txBody>
      </p:sp>
      <p:sp>
        <p:nvSpPr>
          <p:cNvPr id="7" name="TextBox 6">
            <a:extLst>
              <a:ext uri="{FF2B5EF4-FFF2-40B4-BE49-F238E27FC236}">
                <a16:creationId xmlns:a16="http://schemas.microsoft.com/office/drawing/2014/main" id="{BF645540-4414-45B5-8165-E2F6D5B5634F}"/>
              </a:ext>
            </a:extLst>
          </p:cNvPr>
          <p:cNvSpPr txBox="1"/>
          <p:nvPr/>
        </p:nvSpPr>
        <p:spPr>
          <a:xfrm>
            <a:off x="9867900" y="265046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my connection</a:t>
            </a:r>
          </a:p>
        </p:txBody>
      </p:sp>
      <p:sp>
        <p:nvSpPr>
          <p:cNvPr id="9" name="TextBox 8">
            <a:extLst>
              <a:ext uri="{FF2B5EF4-FFF2-40B4-BE49-F238E27FC236}">
                <a16:creationId xmlns:a16="http://schemas.microsoft.com/office/drawing/2014/main" id="{C791C45A-FF6D-496E-9B1A-93860AA75FBA}"/>
              </a:ext>
            </a:extLst>
          </p:cNvPr>
          <p:cNvSpPr txBox="1"/>
          <p:nvPr/>
        </p:nvSpPr>
        <p:spPr>
          <a:xfrm>
            <a:off x="10600247" y="362722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from book</a:t>
            </a:r>
          </a:p>
        </p:txBody>
      </p:sp>
      <p:sp>
        <p:nvSpPr>
          <p:cNvPr id="11" name="TextBox 10">
            <a:extLst>
              <a:ext uri="{FF2B5EF4-FFF2-40B4-BE49-F238E27FC236}">
                <a16:creationId xmlns:a16="http://schemas.microsoft.com/office/drawing/2014/main" id="{8FE35D44-6EA8-4A05-A6CA-498E90A52215}"/>
              </a:ext>
            </a:extLst>
          </p:cNvPr>
          <p:cNvSpPr txBox="1"/>
          <p:nvPr/>
        </p:nvSpPr>
        <p:spPr>
          <a:xfrm>
            <a:off x="9822971" y="46758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my connection</a:t>
            </a:r>
          </a:p>
        </p:txBody>
      </p:sp>
      <p:sp>
        <p:nvSpPr>
          <p:cNvPr id="13" name="TextBox 12">
            <a:extLst>
              <a:ext uri="{FF2B5EF4-FFF2-40B4-BE49-F238E27FC236}">
                <a16:creationId xmlns:a16="http://schemas.microsoft.com/office/drawing/2014/main" id="{D769D80A-33C2-4EB1-B9A9-82A5833EB244}"/>
              </a:ext>
            </a:extLst>
          </p:cNvPr>
          <p:cNvSpPr txBox="1"/>
          <p:nvPr/>
        </p:nvSpPr>
        <p:spPr>
          <a:xfrm>
            <a:off x="9333242" y="56670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rPr>
              <a:t>conclusion</a:t>
            </a:r>
          </a:p>
        </p:txBody>
      </p:sp>
    </p:spTree>
    <p:extLst>
      <p:ext uri="{BB962C8B-B14F-4D97-AF65-F5344CB8AC3E}">
        <p14:creationId xmlns:p14="http://schemas.microsoft.com/office/powerpoint/2010/main" val="2292056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RegularSeedRightStep">
      <a:dk1>
        <a:srgbClr val="000000"/>
      </a:dk1>
      <a:lt1>
        <a:srgbClr val="FFFFFF"/>
      </a:lt1>
      <a:dk2>
        <a:srgbClr val="3C3122"/>
      </a:dk2>
      <a:lt2>
        <a:srgbClr val="E2E7E8"/>
      </a:lt2>
      <a:accent1>
        <a:srgbClr val="C3614D"/>
      </a:accent1>
      <a:accent2>
        <a:srgbClr val="B1813B"/>
      </a:accent2>
      <a:accent3>
        <a:srgbClr val="A7A842"/>
      </a:accent3>
      <a:accent4>
        <a:srgbClr val="7FB13B"/>
      </a:accent4>
      <a:accent5>
        <a:srgbClr val="59B748"/>
      </a:accent5>
      <a:accent6>
        <a:srgbClr val="3BB159"/>
      </a:accent6>
      <a:hlink>
        <a:srgbClr val="358EA1"/>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Words>
  <Application>Microsoft Office PowerPoint</Application>
  <PresentationFormat>Widescreen</PresentationFormat>
  <Paragraphs>9</Paragraphs>
  <Slides>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Garamond</vt:lpstr>
      <vt:lpstr>Georgia Pro</vt:lpstr>
      <vt:lpstr>Georgia Pro Cond Black</vt:lpstr>
      <vt:lpstr>SavonVTI</vt:lpstr>
      <vt:lpstr>Reading Log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Denise (ASD-N)</dc:creator>
  <cp:lastModifiedBy>Murphy, Denise (ASD-N)</cp:lastModifiedBy>
  <cp:revision>84</cp:revision>
  <dcterms:created xsi:type="dcterms:W3CDTF">2021-10-05T11:53:14Z</dcterms:created>
  <dcterms:modified xsi:type="dcterms:W3CDTF">2021-10-05T12:46:45Z</dcterms:modified>
</cp:coreProperties>
</file>