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69" r:id="rId15"/>
    <p:sldId id="263" r:id="rId16"/>
    <p:sldId id="270" r:id="rId17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channel/UCVcQH8A634mauPrGbWs7QlQ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K to 2,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6345-668D-4DB4-A68C-51E555D1BE07}"/>
              </a:ext>
            </a:extLst>
          </p:cNvPr>
          <p:cNvSpPr txBox="1"/>
          <p:nvPr/>
        </p:nvSpPr>
        <p:spPr>
          <a:xfrm>
            <a:off x="7839076" y="4928561"/>
            <a:ext cx="282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When you are outside getting some exercise, you can practice counting forwards and backwards.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8PM</a:t>
            </a:r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65927" y="0"/>
            <a:ext cx="8705088" cy="4050792"/>
          </a:xfr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71" y="1203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62175" y="3166068"/>
            <a:ext cx="8286749" cy="6711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are lots of great math games to play in the home learning kit. Play one or two each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sure you take some time to get outside, move and have fun. You can practice your counting as you play.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go out for a walk, you can use that for a journal writing. Recount/retell what you saw. Don’t forget to add a detailed picture to go with it. That adds to the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board Activities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-1012371" y="9307284"/>
            <a:ext cx="5519057" cy="143691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1343202"/>
            <a:ext cx="8877760" cy="496481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45minutes a day for literacy and numeracy in kindergarten and grade one.</a:t>
            </a:r>
          </a:p>
          <a:p>
            <a:r>
              <a:rPr lang="en-US" dirty="0"/>
              <a:t>60 minutes a day for literacy and numeracy in grade two.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Puzzle</a:t>
            </a:r>
          </a:p>
          <a:p>
            <a:r>
              <a:rPr lang="en-US" dirty="0"/>
              <a:t>Building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/>
              <a:t>Literacy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832919597"/>
              </p:ext>
            </p:extLst>
          </p:nvPr>
        </p:nvGraphicFramePr>
        <p:xfrm>
          <a:off x="5159375" y="784225"/>
          <a:ext cx="6646864" cy="354284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Phonics and word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Letter names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Sight words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Vocabulary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Recount</a:t>
                      </a:r>
                      <a:r>
                        <a:rPr lang="en-US" baseline="0" dirty="0"/>
                        <a:t> stories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Descriptive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Squiggle</a:t>
                      </a:r>
                      <a:r>
                        <a:rPr lang="en-US" b="1" baseline="0" dirty="0"/>
                        <a:t> Park K to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Tumble Books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4698" y="2217280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836600" y="955830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8990" y="3106872"/>
            <a:ext cx="3913188" cy="2553202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Math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Dream Box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Games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Jack Hartman Videos – Lots of good counting and exercise.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hlinkClick r:id="rId2"/>
              </a:rPr>
              <a:t>Jack Hartmann Kids Music Channel - YouTube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336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Bedtime</vt:lpstr>
      <vt:lpstr>PowerPoint Presentation</vt:lpstr>
      <vt:lpstr>Choice board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