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1" r:id="rId6"/>
    <p:sldId id="258" r:id="rId7"/>
    <p:sldId id="261" r:id="rId8"/>
    <p:sldId id="268" r:id="rId9"/>
    <p:sldId id="266" r:id="rId10"/>
    <p:sldId id="267" r:id="rId11"/>
    <p:sldId id="262" r:id="rId12"/>
    <p:sldId id="264" r:id="rId13"/>
    <p:sldId id="272" r:id="rId14"/>
    <p:sldId id="269" r:id="rId15"/>
    <p:sldId id="273" r:id="rId16"/>
    <p:sldId id="274" r:id="rId17"/>
    <p:sldId id="263" r:id="rId18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5B19A1-B2E3-4D08-BB3B-423ED7265FA5}" v="1" dt="2021-11-01T10:21:03.405"/>
  </p1510:revLst>
</p1510:revInfo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712" autoAdjust="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11/1/2021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2021</a:t>
            </a:r>
          </a:p>
          <a:p>
            <a:r>
              <a:rPr lang="en-US" dirty="0"/>
              <a:t>2022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 Classroom ASD-N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home K to 2, </a:t>
            </a:r>
          </a:p>
          <a:p>
            <a:r>
              <a:rPr lang="en-US" dirty="0"/>
              <a:t>Literacy and Numeracy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B6518A-3510-4832-8299-5FA1A5C8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6BC129-6648-4D93-96FB-233CB069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9C7D15-B079-42D8-9E54-9C071B27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and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DE808A-7DA5-468F-AB2B-E0778A18E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509" y="1825625"/>
            <a:ext cx="10259291" cy="412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All evidence of student work in Literacy and Numeracy should be returned to school with your child when school resumes after a shut down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You may want to keep a folder of all the work.</a:t>
            </a:r>
          </a:p>
          <a:p>
            <a:pPr marL="0" indent="0">
              <a:buNone/>
            </a:pPr>
            <a:r>
              <a:rPr lang="en-US" dirty="0"/>
              <a:t>You can log the reading daily.</a:t>
            </a:r>
          </a:p>
          <a:p>
            <a:pPr marL="0" indent="0">
              <a:buNone/>
            </a:pPr>
            <a:r>
              <a:rPr lang="en-US" dirty="0"/>
              <a:t>Keep a writing journal.</a:t>
            </a:r>
          </a:p>
          <a:p>
            <a:pPr marL="0" indent="0">
              <a:buNone/>
            </a:pPr>
            <a:r>
              <a:rPr lang="en-US" dirty="0"/>
              <a:t>Take pictures of learning happening (building, doing a puzzle, measuring for cooking or reading to a younger sibling).</a:t>
            </a:r>
          </a:p>
        </p:txBody>
      </p:sp>
    </p:spTree>
    <p:extLst>
      <p:ext uri="{BB962C8B-B14F-4D97-AF65-F5344CB8AC3E}">
        <p14:creationId xmlns:p14="http://schemas.microsoft.com/office/powerpoint/2010/main" val="1285849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Bedtime</a:t>
            </a:r>
          </a:p>
        </p:txBody>
      </p:sp>
      <p:pic>
        <p:nvPicPr>
          <p:cNvPr id="5" name="Picture Placeholder 4" descr="Temporary Waffle: Bedtime Stories And Prayers Book Review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r="586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 rot="720000">
            <a:off x="8475850" y="4037435"/>
            <a:ext cx="3689627" cy="642938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Good Night, </a:t>
            </a:r>
          </a:p>
          <a:p>
            <a:r>
              <a:rPr lang="en-US" sz="2800" dirty="0">
                <a:latin typeface="+mj-lt"/>
              </a:rPr>
              <a:t>Sleep Tight!</a:t>
            </a:r>
          </a:p>
        </p:txBody>
      </p:sp>
    </p:spTree>
    <p:extLst>
      <p:ext uri="{BB962C8B-B14F-4D97-AF65-F5344CB8AC3E}">
        <p14:creationId xmlns:p14="http://schemas.microsoft.com/office/powerpoint/2010/main" val="136897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E57358-17D5-482C-B6DA-DB090FC2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ASD-N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26FA0-2FCB-407C-9CDA-3BB6FB54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EF4A47-ECA0-4D0F-8BA4-4CB6759B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&amp; Writing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2EB6C8-5184-4330-9376-B4BC6D16B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12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How to best help my child to read and write?</a:t>
            </a:r>
          </a:p>
          <a:p>
            <a:r>
              <a:rPr lang="en-US" dirty="0"/>
              <a:t>Read to your child daily;</a:t>
            </a:r>
          </a:p>
          <a:p>
            <a:r>
              <a:rPr lang="en-US" dirty="0"/>
              <a:t>Take time to talk to your child everyday;</a:t>
            </a:r>
          </a:p>
          <a:p>
            <a:r>
              <a:rPr lang="en-US" dirty="0"/>
              <a:t>Sing and recite rhymes and poems;</a:t>
            </a:r>
          </a:p>
          <a:p>
            <a:r>
              <a:rPr lang="en-US" dirty="0"/>
              <a:t>Help your child to recognize letters and words on signs in your community;</a:t>
            </a:r>
          </a:p>
          <a:p>
            <a:r>
              <a:rPr lang="en-US" dirty="0"/>
              <a:t>Encourage your child to write daily and share;</a:t>
            </a:r>
          </a:p>
          <a:p>
            <a:r>
              <a:rPr lang="en-US" dirty="0"/>
              <a:t>Read and reread favorite books together;</a:t>
            </a:r>
          </a:p>
          <a:p>
            <a:r>
              <a:rPr lang="en-US" dirty="0"/>
              <a:t>Let your child see you reading and writing.</a:t>
            </a:r>
          </a:p>
        </p:txBody>
      </p:sp>
    </p:spTree>
    <p:extLst>
      <p:ext uri="{BB962C8B-B14F-4D97-AF65-F5344CB8AC3E}">
        <p14:creationId xmlns:p14="http://schemas.microsoft.com/office/powerpoint/2010/main" val="2229242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E57358-17D5-482C-B6DA-DB090FC2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ASD-N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26FA0-2FCB-407C-9CDA-3BB6FB54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EF4A47-ECA0-4D0F-8BA4-4CB6759B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2EB6C8-5184-4330-9376-B4BC6D16B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425" y="1671245"/>
            <a:ext cx="10442575" cy="41201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How to best help my child with math?</a:t>
            </a:r>
          </a:p>
          <a:p>
            <a:pPr marL="514350" indent="-514350">
              <a:buAutoNum type="arabicPeriod"/>
            </a:pPr>
            <a:r>
              <a:rPr lang="en-US" dirty="0"/>
              <a:t>Talk about math in a positive way. A positive attitude is infectious;</a:t>
            </a:r>
          </a:p>
          <a:p>
            <a:pPr marL="514350" indent="-514350">
              <a:buAutoNum type="arabicPeriod"/>
            </a:pPr>
            <a:r>
              <a:rPr lang="en-US" dirty="0"/>
              <a:t>Encourage different approaches to solve problems;</a:t>
            </a:r>
          </a:p>
          <a:p>
            <a:pPr marL="514350" indent="-514350">
              <a:buAutoNum type="arabicPeriod"/>
            </a:pPr>
            <a:r>
              <a:rPr lang="en-US" dirty="0"/>
              <a:t>Look for opportunities to add and subtract;</a:t>
            </a:r>
          </a:p>
          <a:p>
            <a:pPr marL="514350" indent="-514350">
              <a:buAutoNum type="arabicPeriod"/>
            </a:pPr>
            <a:r>
              <a:rPr lang="en-US" dirty="0"/>
              <a:t>Connect math to everyday life (i.e., shapes of traffic signs, walking distances around the neighborhood, telling time, counting toys and money, talk about the calendar);</a:t>
            </a:r>
          </a:p>
          <a:p>
            <a:pPr marL="514350" indent="-514350">
              <a:buAutoNum type="arabicPeriod"/>
            </a:pPr>
            <a:r>
              <a:rPr lang="en-US" dirty="0"/>
              <a:t>Play math games together (Checkers, Monopoly Junior, Math Bingo, Uno, Flash Cards, Card Games).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3209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 descr="Media placeholder">
            <a:extLst>
              <a:ext uri="{FF2B5EF4-FFF2-40B4-BE49-F238E27FC236}">
                <a16:creationId xmlns:a16="http://schemas.microsoft.com/office/drawing/2014/main" id="{7401E5EB-604A-42B4-B9BC-979A2E90F53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965927" y="0"/>
            <a:ext cx="8705088" cy="4050792"/>
          </a:xfrm>
        </p:spPr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 descr="Quotes About Kindness ~ by Gabby | TWINS FORE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35" y="12039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Home Learning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Numeracy and Literacy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Recommendations for learning:</a:t>
            </a:r>
          </a:p>
          <a:p>
            <a:r>
              <a:rPr lang="en-US" dirty="0"/>
              <a:t>Please encourage </a:t>
            </a:r>
            <a:r>
              <a:rPr lang="en-US" u="sng" dirty="0"/>
              <a:t>30 minutes of physical activity</a:t>
            </a:r>
            <a:r>
              <a:rPr lang="en-US" dirty="0"/>
              <a:t> each day at home.</a:t>
            </a:r>
          </a:p>
          <a:p>
            <a:r>
              <a:rPr lang="en-US" dirty="0"/>
              <a:t>45minutes a day for literacy and numeracy in kindergarten and grade one.</a:t>
            </a:r>
          </a:p>
          <a:p>
            <a:r>
              <a:rPr lang="en-US" u="sng" dirty="0"/>
              <a:t>60 minutes a day for literacy and numeracy in grade two.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Placeholder 7" descr="Three for: Documenting Your Impact | Informania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-11440" r="-6656" b="-17400"/>
          <a:stretch/>
        </p:blipFill>
        <p:spPr>
          <a:xfrm rot="720000">
            <a:off x="6833226" y="435766"/>
            <a:ext cx="4474055" cy="5267656"/>
          </a:xfrm>
        </p:spPr>
      </p:pic>
    </p:spTree>
    <p:extLst>
      <p:ext uri="{BB962C8B-B14F-4D97-AF65-F5344CB8AC3E}">
        <p14:creationId xmlns:p14="http://schemas.microsoft.com/office/powerpoint/2010/main" val="179017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 Start: Choose an activity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Kindness activity</a:t>
            </a:r>
          </a:p>
          <a:p>
            <a:r>
              <a:rPr lang="en-US" dirty="0"/>
              <a:t>Walk outside </a:t>
            </a:r>
          </a:p>
          <a:p>
            <a:r>
              <a:rPr lang="en-US" dirty="0"/>
              <a:t>Help cooking breakfast</a:t>
            </a:r>
          </a:p>
          <a:p>
            <a:r>
              <a:rPr lang="en-US" dirty="0"/>
              <a:t>Quiet reading time</a:t>
            </a:r>
          </a:p>
          <a:p>
            <a:r>
              <a:rPr lang="en-US" dirty="0"/>
              <a:t>Coloring</a:t>
            </a:r>
          </a:p>
          <a:p>
            <a:r>
              <a:rPr lang="en-US" dirty="0"/>
              <a:t>Puzzle</a:t>
            </a:r>
          </a:p>
          <a:p>
            <a:r>
              <a:rPr lang="en-US" dirty="0"/>
              <a:t>Building</a:t>
            </a:r>
          </a:p>
          <a:p>
            <a:endParaRPr lang="en-US" dirty="0"/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10:00 to 10:30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700784"/>
          </a:xfrm>
        </p:spPr>
        <p:txBody>
          <a:bodyPr tIns="180000" bIns="108000">
            <a:normAutofit/>
          </a:bodyPr>
          <a:lstStyle/>
          <a:p>
            <a:r>
              <a:rPr lang="en-US" sz="4400" dirty="0"/>
              <a:t>Literacy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943669864"/>
              </p:ext>
            </p:extLst>
          </p:nvPr>
        </p:nvGraphicFramePr>
        <p:xfrm>
          <a:off x="5159375" y="784225"/>
          <a:ext cx="6646864" cy="433174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323432">
                  <a:extLst>
                    <a:ext uri="{9D8B030D-6E8A-4147-A177-3AD203B41FA5}">
                      <a16:colId xmlns:a16="http://schemas.microsoft.com/office/drawing/2014/main" val="4114167434"/>
                    </a:ext>
                  </a:extLst>
                </a:gridCol>
                <a:gridCol w="3323432">
                  <a:extLst>
                    <a:ext uri="{9D8B030D-6E8A-4147-A177-3AD203B41FA5}">
                      <a16:colId xmlns:a16="http://schemas.microsoft.com/office/drawing/2014/main" val="3771759452"/>
                    </a:ext>
                  </a:extLst>
                </a:gridCol>
              </a:tblGrid>
              <a:tr h="177142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baseline="0" dirty="0"/>
                        <a:t>Phonics and word 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“Mots frequents“ activities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Sound of the week worksheet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Sound of the week song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Alphabet songs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  <a:p>
                      <a:r>
                        <a:rPr lang="en-US" dirty="0"/>
                        <a:t>Comprehension</a:t>
                      </a:r>
                      <a:r>
                        <a:rPr lang="en-US" baseline="0" dirty="0"/>
                        <a:t> and Fluency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Read to self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Read to someone else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Listening to someone read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90650"/>
                  </a:ext>
                </a:extLst>
              </a:tr>
              <a:tr h="1771423">
                <a:tc>
                  <a:txBody>
                    <a:bodyPr/>
                    <a:lstStyle/>
                    <a:p>
                      <a:r>
                        <a:rPr lang="en-US" dirty="0"/>
                        <a:t>Writing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Writing worksheet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Journal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Drawing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Recount</a:t>
                      </a:r>
                      <a:r>
                        <a:rPr lang="en-US" baseline="0" dirty="0"/>
                        <a:t> stories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Descriptive stories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Online Resources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Boom Learning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/>
                        <a:t>Boukili</a:t>
                      </a: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/>
                        <a:t>Lalilo</a:t>
                      </a: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/>
                        <a:t>Tumblebooks</a:t>
                      </a:r>
                      <a:r>
                        <a:rPr lang="en-US" baseline="0" dirty="0"/>
                        <a:t> (switch language to French)         username: </a:t>
                      </a:r>
                      <a:r>
                        <a:rPr lang="en-US" baseline="0" dirty="0" err="1"/>
                        <a:t>nblib</a:t>
                      </a:r>
                      <a:r>
                        <a:rPr lang="en-US" baseline="0" dirty="0"/>
                        <a:t>       password: </a:t>
                      </a:r>
                      <a:r>
                        <a:rPr lang="en-US" baseline="0" dirty="0" err="1"/>
                        <a:t>nbschools</a:t>
                      </a: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9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97372" y="1822899"/>
            <a:ext cx="3913632" cy="804672"/>
          </a:xfrm>
        </p:spPr>
        <p:txBody>
          <a:bodyPr>
            <a:normAutofit/>
          </a:bodyPr>
          <a:lstStyle/>
          <a:p>
            <a:r>
              <a:rPr lang="en-US" sz="2800" dirty="0"/>
              <a:t>Numeracy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10:30 to 11:00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94231" y="2784937"/>
            <a:ext cx="8629227" cy="345912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Zorbit’s</a:t>
            </a:r>
            <a:r>
              <a:rPr lang="en-US" sz="2400" dirty="0"/>
              <a:t> Math Adventure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Number of the day worksheet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Card games, board games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Roll dice and add the numbers together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Count collections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Make patterns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Math scavenger shape hunt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Creative play acting out real life situations with play money; store, coffee shop, restaurant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2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pic>
        <p:nvPicPr>
          <p:cNvPr id="8" name="Picture Placeholder 7" descr="Teaching with TLC: Math Mad Minutes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>
          <a:xfrm rot="720000">
            <a:off x="6818945" y="584519"/>
            <a:ext cx="3775747" cy="4445483"/>
          </a:xfrm>
        </p:spPr>
      </p:pic>
    </p:spTree>
    <p:extLst>
      <p:ext uri="{BB962C8B-B14F-4D97-AF65-F5344CB8AC3E}">
        <p14:creationId xmlns:p14="http://schemas.microsoft.com/office/powerpoint/2010/main" val="244459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Wash hands and have a healthy lunch!</a:t>
            </a:r>
          </a:p>
        </p:txBody>
      </p:sp>
      <p:pic>
        <p:nvPicPr>
          <p:cNvPr id="7" name="Picture Placeholder 6" descr="A Frugal Mom’s Guide To Healthy Eating on a Budget | My ..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r="516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1074874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Quiet Time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1:00 to 1:30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Choices</a:t>
            </a:r>
          </a:p>
          <a:p>
            <a:r>
              <a:rPr lang="en-US" sz="2400" dirty="0"/>
              <a:t>Reading</a:t>
            </a:r>
          </a:p>
          <a:p>
            <a:r>
              <a:rPr lang="en-US" sz="2400" dirty="0"/>
              <a:t>Puzzles</a:t>
            </a:r>
          </a:p>
          <a:p>
            <a:r>
              <a:rPr lang="en-US" sz="2400" dirty="0"/>
              <a:t>Nap</a:t>
            </a:r>
          </a:p>
          <a:p>
            <a:r>
              <a:rPr lang="en-US" sz="2400" dirty="0"/>
              <a:t>Drawing</a:t>
            </a:r>
          </a:p>
        </p:txBody>
      </p:sp>
      <p:pic>
        <p:nvPicPr>
          <p:cNvPr id="8" name="Picture Placeholder 7" descr="taking some quiet time…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99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13328" y="3429000"/>
            <a:ext cx="2329874" cy="22566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Creative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Drawing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Scrapbook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Seasonal Crafts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Baking</a:t>
            </a:r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Afternoon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 Afternoon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Fresh Air and Exercise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f5913cbf-8009-492a-a338-ad960c3d1bd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AB25B93B5D8548B4F2AC69009EEDFB" ma:contentTypeVersion="13" ma:contentTypeDescription="Create a new document." ma:contentTypeScope="" ma:versionID="4bbc3a0660d5d25951a0d34dc83b18ed">
  <xsd:schema xmlns:xsd="http://www.w3.org/2001/XMLSchema" xmlns:xs="http://www.w3.org/2001/XMLSchema" xmlns:p="http://schemas.microsoft.com/office/2006/metadata/properties" xmlns:ns3="f5913cbf-8009-492a-a338-ad960c3d1bd8" xmlns:ns4="a7736c18-ef7b-4887-8b41-8e8d9ee35427" targetNamespace="http://schemas.microsoft.com/office/2006/metadata/properties" ma:root="true" ma:fieldsID="1a0bda9e01bf3dd7887230a2a7b4b3a4" ns3:_="" ns4:_="">
    <xsd:import namespace="f5913cbf-8009-492a-a338-ad960c3d1bd8"/>
    <xsd:import namespace="a7736c18-ef7b-4887-8b41-8e8d9ee354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913cbf-8009-492a-a338-ad960c3d1b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736c18-ef7b-4887-8b41-8e8d9ee35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F6C8FF-3D90-457B-9108-406F928CD7CB}">
  <ds:schemaRefs>
    <ds:schemaRef ds:uri="f5913cbf-8009-492a-a338-ad960c3d1bd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7736c18-ef7b-4887-8b41-8e8d9ee3542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FC4D99-DEC9-484B-AF45-672149077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913cbf-8009-492a-a338-ad960c3d1bd8"/>
    <ds:schemaRef ds:uri="a7736c18-ef7b-4887-8b41-8e8d9ee354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522</Words>
  <Application>Microsoft Office PowerPoint</Application>
  <PresentationFormat>Widescreen</PresentationFormat>
  <Paragraphs>121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Franklin Gothic Book</vt:lpstr>
      <vt:lpstr>Wingdings</vt:lpstr>
      <vt:lpstr>Office Theme</vt:lpstr>
      <vt:lpstr>Virtual Classroom ASD-N</vt:lpstr>
      <vt:lpstr>Numeracy and Literacy</vt:lpstr>
      <vt:lpstr>Morning Routine</vt:lpstr>
      <vt:lpstr>10:00 to 10:30</vt:lpstr>
      <vt:lpstr>10:30 to 11:00</vt:lpstr>
      <vt:lpstr>Lunch</vt:lpstr>
      <vt:lpstr>1:00 to 1:30</vt:lpstr>
      <vt:lpstr>Afternoon</vt:lpstr>
      <vt:lpstr>Late Afternoon</vt:lpstr>
      <vt:lpstr>Assessment and Evaluation</vt:lpstr>
      <vt:lpstr>Bedtime</vt:lpstr>
      <vt:lpstr>Reading &amp; Writing</vt:lpstr>
      <vt:lpstr>Math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2020-10-21T16:21:02Z</dcterms:created>
  <dcterms:modified xsi:type="dcterms:W3CDTF">2021-11-01T11:08:40Z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0x01010013AB25B93B5D8548B4F2AC69009EEDFB</vt:lpwstr>
  </property>
</Properties>
</file>