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1" r:id="rId6"/>
    <p:sldId id="258" r:id="rId7"/>
    <p:sldId id="261" r:id="rId8"/>
    <p:sldId id="268" r:id="rId9"/>
    <p:sldId id="266" r:id="rId10"/>
    <p:sldId id="267" r:id="rId11"/>
    <p:sldId id="262" r:id="rId12"/>
    <p:sldId id="264" r:id="rId13"/>
    <p:sldId id="272" r:id="rId14"/>
    <p:sldId id="269" r:id="rId15"/>
    <p:sldId id="273" r:id="rId16"/>
    <p:sldId id="274" r:id="rId17"/>
    <p:sldId id="263" r:id="rId18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B19A1-B2E3-4D08-BB3B-423ED7265FA5}" v="1" dt="2021-11-01T10:21:03.405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09" y="1825625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 (building, doing a puzzle, measuring for cooking or reading to a younger sibling).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/>
              <a:t>8PM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daily;</a:t>
            </a:r>
          </a:p>
          <a:p>
            <a:r>
              <a:rPr lang="en-US" dirty="0"/>
              <a:t>Take time to talk to your child everyday;</a:t>
            </a:r>
          </a:p>
          <a:p>
            <a:r>
              <a:rPr lang="en-US" dirty="0"/>
              <a:t>Sing and recite rhymes and poems;</a:t>
            </a:r>
          </a:p>
          <a:p>
            <a:r>
              <a:rPr lang="en-US" dirty="0"/>
              <a:t>Help your child to recognize letters and words on signs in your community;</a:t>
            </a:r>
          </a:p>
          <a:p>
            <a:r>
              <a:rPr lang="en-US" dirty="0"/>
              <a:t>Encourage your child to write daily and share;</a:t>
            </a:r>
          </a:p>
          <a:p>
            <a:r>
              <a:rPr lang="en-US" dirty="0"/>
              <a:t>Read and reread favorite books together;</a:t>
            </a:r>
          </a:p>
          <a:p>
            <a:r>
              <a:rPr lang="en-US" dirty="0"/>
              <a:t>Let your child see you reading and writing.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425" y="1671245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infectious;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problems;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subtract;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(i.e., shapes of traffic signs, walking distances around the neighborhood, telling time, counting toys and money, talk about the calendar);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 (Checkers, Monopoly Junior, Math Bingo, Uno, Flash Cards, Card Games).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35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</a:t>
            </a:r>
            <a:r>
              <a:rPr lang="en-US" u="sng" dirty="0"/>
              <a:t>30 minutes of physical activity</a:t>
            </a:r>
            <a:r>
              <a:rPr lang="en-US" dirty="0"/>
              <a:t> each day at home.</a:t>
            </a:r>
          </a:p>
          <a:p>
            <a:r>
              <a:rPr lang="en-US" dirty="0"/>
              <a:t>45minutes a day for literacy and numeracy in kindergarten and grade one.</a:t>
            </a:r>
          </a:p>
          <a:p>
            <a:r>
              <a:rPr lang="en-US" u="sng" dirty="0"/>
              <a:t>60 minutes a day for literacy and numeracy in grade two.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10:00 to 10:30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943669864"/>
              </p:ext>
            </p:extLst>
          </p:nvPr>
        </p:nvGraphicFramePr>
        <p:xfrm>
          <a:off x="5159375" y="784225"/>
          <a:ext cx="6646864" cy="433174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“Mots frequents“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Sound of the week worksheet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Sound of the week song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Alphabet songs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Writing worksheet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Recount</a:t>
                      </a:r>
                      <a:r>
                        <a:rPr lang="en-US" baseline="0" dirty="0"/>
                        <a:t>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Descriptive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Online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Boom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Boukili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Lalilo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Tumblebooks</a:t>
                      </a:r>
                      <a:r>
                        <a:rPr lang="en-US" baseline="0" dirty="0"/>
                        <a:t> (switch language to French)         username: </a:t>
                      </a:r>
                      <a:r>
                        <a:rPr lang="en-US" baseline="0" dirty="0" err="1"/>
                        <a:t>nblib</a:t>
                      </a:r>
                      <a:r>
                        <a:rPr lang="en-US" baseline="0" dirty="0"/>
                        <a:t>       password: </a:t>
                      </a:r>
                      <a:r>
                        <a:rPr lang="en-US" baseline="0" dirty="0" err="1"/>
                        <a:t>nbschools</a:t>
                      </a: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97372" y="1822899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10:30 to 11:00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4231" y="2784937"/>
            <a:ext cx="8629227" cy="3459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Zorbit’s</a:t>
            </a:r>
            <a:r>
              <a:rPr lang="en-US" sz="2400" dirty="0"/>
              <a:t> Math Adventure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Number of the day worksheet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Card games, board games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Roll dice and add the numbers together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Count collections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Make patterns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Math scavenger shape hunt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Creative play acting out real life situations with play money; store, coffee shop, restaurant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>
          <a:xfrm rot="720000">
            <a:off x="6818945" y="584519"/>
            <a:ext cx="3775747" cy="4445483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1:00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5913cbf-8009-492a-a338-ad960c3d1b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B25B93B5D8548B4F2AC69009EEDFB" ma:contentTypeVersion="13" ma:contentTypeDescription="Create a new document." ma:contentTypeScope="" ma:versionID="4bbc3a0660d5d25951a0d34dc83b18ed">
  <xsd:schema xmlns:xsd="http://www.w3.org/2001/XMLSchema" xmlns:xs="http://www.w3.org/2001/XMLSchema" xmlns:p="http://schemas.microsoft.com/office/2006/metadata/properties" xmlns:ns3="f5913cbf-8009-492a-a338-ad960c3d1bd8" xmlns:ns4="a7736c18-ef7b-4887-8b41-8e8d9ee35427" targetNamespace="http://schemas.microsoft.com/office/2006/metadata/properties" ma:root="true" ma:fieldsID="1a0bda9e01bf3dd7887230a2a7b4b3a4" ns3:_="" ns4:_="">
    <xsd:import namespace="f5913cbf-8009-492a-a338-ad960c3d1bd8"/>
    <xsd:import namespace="a7736c18-ef7b-4887-8b41-8e8d9ee354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13cbf-8009-492a-a338-ad960c3d1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36c18-ef7b-4887-8b41-8e8d9ee35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f5913cbf-8009-492a-a338-ad960c3d1bd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7736c18-ef7b-4887-8b41-8e8d9ee3542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FC4D99-DEC9-484B-AF45-672149077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913cbf-8009-492a-a338-ad960c3d1bd8"/>
    <ds:schemaRef ds:uri="a7736c18-ef7b-4887-8b41-8e8d9ee35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517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Numeracy and Literacy</vt:lpstr>
      <vt:lpstr>Morning Routine</vt:lpstr>
      <vt:lpstr>10:00 to 10:30</vt:lpstr>
      <vt:lpstr>10:30 to 11:00</vt:lpstr>
      <vt:lpstr>Lunch</vt:lpstr>
      <vt:lpstr>1:00 to 1:30</vt:lpstr>
      <vt:lpstr>Afternoon</vt:lpstr>
      <vt:lpstr>Late Afternoon</vt:lpstr>
      <vt:lpstr>Assessment and Evaluation</vt:lpstr>
      <vt:lpstr>Bedtime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2021-11-01T10:23:45Z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0x01010013AB25B93B5D8548B4F2AC69009EEDFB</vt:lpwstr>
  </property>
</Properties>
</file>