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4"/>
  </p:sldMasterIdLst>
  <p:handoutMasterIdLst>
    <p:handoutMasterId r:id="rId48"/>
  </p:handoutMasterIdLst>
  <p:sldIdLst>
    <p:sldId id="331" r:id="rId5"/>
    <p:sldId id="335" r:id="rId6"/>
    <p:sldId id="330" r:id="rId7"/>
    <p:sldId id="326" r:id="rId8"/>
    <p:sldId id="340" r:id="rId9"/>
    <p:sldId id="263" r:id="rId10"/>
    <p:sldId id="322" r:id="rId11"/>
    <p:sldId id="328" r:id="rId12"/>
    <p:sldId id="258" r:id="rId13"/>
    <p:sldId id="266" r:id="rId14"/>
    <p:sldId id="265" r:id="rId15"/>
    <p:sldId id="336" r:id="rId16"/>
    <p:sldId id="325" r:id="rId17"/>
    <p:sldId id="294" r:id="rId18"/>
    <p:sldId id="267" r:id="rId19"/>
    <p:sldId id="285" r:id="rId20"/>
    <p:sldId id="286" r:id="rId21"/>
    <p:sldId id="293" r:id="rId22"/>
    <p:sldId id="342" r:id="rId23"/>
    <p:sldId id="274" r:id="rId24"/>
    <p:sldId id="341" r:id="rId25"/>
    <p:sldId id="311" r:id="rId26"/>
    <p:sldId id="289" r:id="rId27"/>
    <p:sldId id="333" r:id="rId28"/>
    <p:sldId id="290" r:id="rId29"/>
    <p:sldId id="317" r:id="rId30"/>
    <p:sldId id="304" r:id="rId31"/>
    <p:sldId id="278" r:id="rId32"/>
    <p:sldId id="287" r:id="rId33"/>
    <p:sldId id="284" r:id="rId34"/>
    <p:sldId id="329" r:id="rId35"/>
    <p:sldId id="268" r:id="rId36"/>
    <p:sldId id="302" r:id="rId37"/>
    <p:sldId id="313" r:id="rId38"/>
    <p:sldId id="315" r:id="rId39"/>
    <p:sldId id="270" r:id="rId40"/>
    <p:sldId id="271" r:id="rId41"/>
    <p:sldId id="280" r:id="rId42"/>
    <p:sldId id="275" r:id="rId43"/>
    <p:sldId id="309" r:id="rId44"/>
    <p:sldId id="276" r:id="rId45"/>
    <p:sldId id="283" r:id="rId46"/>
    <p:sldId id="282" r:id="rId4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B3898C-DE1F-4F39-BD94-4B9BAF015AD5}" v="6" dt="2021-11-03T20:26:16.526"/>
    <p1510:client id="{11656AA6-EC2B-3BDB-A889-E93430B0395A}" v="26" dt="2021-11-03T21:46:43.426"/>
    <p1510:client id="{173E5679-95C5-9049-8133-F4E351C8C200}" v="11" dt="2021-11-04T14:10:41.664"/>
    <p1510:client id="{1B6B92C7-CCB2-CC80-B547-334F78DD7A36}" v="871" dt="2021-11-05T15:38:57.059"/>
    <p1510:client id="{1ED24E66-84B4-A71D-E0AB-63A72A24C449}" v="24" dt="2021-11-09T18:52:25.370"/>
    <p1510:client id="{328659EC-EB50-0343-F270-86D29464D74F}" v="527" dt="2021-11-03T21:32:40.511"/>
    <p1510:client id="{5AFB6B22-EFF2-B3B4-1F72-256106495B7A}" v="492" dt="2021-11-09T17:49:38.279"/>
    <p1510:client id="{741C033B-E961-6198-F3B1-282FF8C03AF8}" v="2" dt="2021-11-09T13:48:14.665"/>
    <p1510:client id="{97E6E55C-5A37-D5E4-84AF-7CF3C2422B3D}" v="79" dt="2021-11-03T20:31:49.996"/>
    <p1510:client id="{A80363B3-A13A-F5D8-A150-FF85B5885634}" v="77" dt="2021-11-05T11:51:30.084"/>
    <p1510:client id="{E0C80823-AA0D-680F-B50E-0088F30C2AA3}" v="163" dt="2021-11-03T22:19:23.597"/>
    <p1510:client id="{F5DB7237-66B3-C835-E4A6-ED763908A8FF}" v="1" dt="2021-11-08T11:53:44.658"/>
    <p1510:client id="{F863A927-0B84-4C4F-99A1-BB58FB0E4327}" v="609" dt="2021-11-09T14:57:52.0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77" autoAdjust="0"/>
    <p:restoredTop sz="94660"/>
  </p:normalViewPr>
  <p:slideViewPr>
    <p:cSldViewPr snapToGrid="0">
      <p:cViewPr varScale="1">
        <p:scale>
          <a:sx n="86" d="100"/>
          <a:sy n="86" d="100"/>
        </p:scale>
        <p:origin x="6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5FBC01D-3130-4F0F-82D6-B4F7C1618828}" type="datetimeFigureOut">
              <a:rPr lang="en-US" smtClean="0"/>
              <a:t>11/12/2021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A4DA764-9BB6-4A9C-A041-9D1CACD611EC}" type="slidenum">
              <a:rPr lang="en-US" smtClean="0"/>
              <a:t>‹#›</a:t>
            </a:fld>
            <a:endParaRPr lang="en-US"/>
          </a:p>
        </p:txBody>
      </p:sp>
    </p:spTree>
    <p:extLst>
      <p:ext uri="{BB962C8B-B14F-4D97-AF65-F5344CB8AC3E}">
        <p14:creationId xmlns:p14="http://schemas.microsoft.com/office/powerpoint/2010/main" val="351018939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017509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78933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dirty="0"/>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951519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dirty="0"/>
              <a:t>Click to edit Master title style</a:t>
            </a:r>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42431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80469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11/12/2021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420428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11/12/2021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70311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588503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27084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509A250-FF31-4206-8172-F9D3106AACB1}" type="datetimeFigureOut">
              <a:rPr lang="en-US" dirty="0"/>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613682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6172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796027F-7875-4030-9381-8BD8C4F21935}" type="datetimeFigureOut">
              <a:rPr lang="en-US" dirty="0"/>
              <a:t>11/12/2021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53766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796027F-7875-4030-9381-8BD8C4F21935}" type="datetimeFigureOut">
              <a:rPr lang="en-US" dirty="0"/>
              <a:t>11/12/2021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121064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11/12/2021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190869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11/12/2021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683901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11/12/2021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964987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dirty="0"/>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73567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11/12/2021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2268593269"/>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piro007/19017436909" TargetMode="External"/><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hyperlink" Target="https://creativecommons.org/licenses/by/3.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png"/><Relationship Id="rId7"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hyperlink" Target="https://creativecommons.org/licenses/by-nc-nd/3.0/" TargetMode="External"/><Relationship Id="rId4" Type="http://schemas.openxmlformats.org/officeDocument/2006/relationships/image" Target="../media/image3.png"/><Relationship Id="rId9" Type="http://schemas.openxmlformats.org/officeDocument/2006/relationships/hyperlink" Target="https://www.wgoqatar.com/90585"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uperuser.com/questions/49642/where-can-i-find-google-maps-with-a-geopolitical-overlay-as-in-colored-countrie" TargetMode="External"/><Relationship Id="rId3" Type="http://schemas.openxmlformats.org/officeDocument/2006/relationships/image" Target="../media/image2.png"/><Relationship Id="rId7"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creativecommons.org/licenses/by-sa/3.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google.ca/search?safe=strict&amp;biw=1024&amp;bih=674&amp;q=Kate+Voegele&amp;stick=H4sIAAAAAAAAAONgVuLUz9U3MMvKMi0DAAvuyA8NAAAA&amp;sa=X&amp;ved=0ahUKEwimhNihrsHQAhUK4iYKHQsNCDcQMQgeMAA"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hyperlink" Target="http://anilkurup59.blogspot.com/2016/01/childhood-musings-seven-tiles.html" TargetMode="External"/><Relationship Id="rId3" Type="http://schemas.openxmlformats.org/officeDocument/2006/relationships/image" Target="../media/image2.png"/><Relationship Id="rId7"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creativecommons.org/licenses/by/3.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facebook.com/photo.php?fbid=10207678327652603&amp;set=gm.1791223151150299&amp;type=3" TargetMode="Externa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flickr.com/photos/pinkarman/2373073659/" TargetMode="Externa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hyperlink" Target="https://creativecommons.org/licenses/by/3.0/" TargetMode="Externa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hyperlink" Target="https://technofaq.org/posts/2016/10/tech-upgrades-that-will-supercharge-your-home-into-the-future/" TargetMode="External"/><Relationship Id="rId3" Type="http://schemas.openxmlformats.org/officeDocument/2006/relationships/image" Target="../media/image2.png"/><Relationship Id="rId7"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creativecommons.org/licenses/by-nc-sa/3.0/"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freeimageslive.co.uk/free_stock_image/birthday-present-jpg" TargetMode="External"/><Relationship Id="rId3" Type="http://schemas.openxmlformats.org/officeDocument/2006/relationships/image" Target="../media/image2.png"/><Relationship Id="rId7"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creativecommons.org/licenses/by/3.0/"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www.pngall.com/magic-hat-png/download/17703" TargetMode="External"/><Relationship Id="rId3" Type="http://schemas.openxmlformats.org/officeDocument/2006/relationships/image" Target="../media/image2.png"/><Relationship Id="rId7"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creativecommons.org/licenses/by-nc/3.0/"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iris.peabody.vanderbilt.edu/module/da/cresource/q2/p03/" TargetMode="External"/><Relationship Id="rId3" Type="http://schemas.openxmlformats.org/officeDocument/2006/relationships/image" Target="../media/image2.png"/><Relationship Id="rId7"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creativecommons.org/licenses/by-nc-nd/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pic>
        <p:nvPicPr>
          <p:cNvPr id="6" name="Picture 6" descr="A picture containing graffiti, outdoor&#10;&#10;Description automatically generated">
            <a:extLst>
              <a:ext uri="{FF2B5EF4-FFF2-40B4-BE49-F238E27FC236}">
                <a16:creationId xmlns:a16="http://schemas.microsoft.com/office/drawing/2014/main" id="{8BFAB785-0207-45A8-A3F8-A5E6F895FE65}"/>
              </a:ext>
            </a:extLst>
          </p:cNvPr>
          <p:cNvPicPr>
            <a:picLocks noChangeAspect="1"/>
          </p:cNvPicPr>
          <p:nvPr/>
        </p:nvPicPr>
        <p:blipFill>
          <a:blip r:embed="rId2"/>
          <a:stretch>
            <a:fillRect/>
          </a:stretch>
        </p:blipFill>
        <p:spPr>
          <a:xfrm>
            <a:off x="806853" y="3347524"/>
            <a:ext cx="3302666" cy="1857749"/>
          </a:xfrm>
          <a:prstGeom prst="rect">
            <a:avLst/>
          </a:prstGeom>
        </p:spPr>
      </p:pic>
      <p:pic>
        <p:nvPicPr>
          <p:cNvPr id="7" name="Picture 7">
            <a:extLst>
              <a:ext uri="{FF2B5EF4-FFF2-40B4-BE49-F238E27FC236}">
                <a16:creationId xmlns:a16="http://schemas.microsoft.com/office/drawing/2014/main" id="{6A3D3B3F-26D8-47F7-841D-33E8DC4180B2}"/>
              </a:ext>
            </a:extLst>
          </p:cNvPr>
          <p:cNvPicPr>
            <a:picLocks noChangeAspect="1"/>
          </p:cNvPicPr>
          <p:nvPr/>
        </p:nvPicPr>
        <p:blipFill>
          <a:blip r:embed="rId3"/>
          <a:stretch>
            <a:fillRect/>
          </a:stretch>
        </p:blipFill>
        <p:spPr>
          <a:xfrm>
            <a:off x="4491056" y="786770"/>
            <a:ext cx="2315893" cy="3087858"/>
          </a:xfrm>
          <a:prstGeom prst="rect">
            <a:avLst/>
          </a:prstGeom>
        </p:spPr>
      </p:pic>
      <p:sp>
        <p:nvSpPr>
          <p:cNvPr id="5" name="TextBox 4">
            <a:extLst>
              <a:ext uri="{FF2B5EF4-FFF2-40B4-BE49-F238E27FC236}">
                <a16:creationId xmlns:a16="http://schemas.microsoft.com/office/drawing/2014/main" id="{79E34EA9-92E3-4958-9573-9DCA878E00A3}"/>
              </a:ext>
            </a:extLst>
          </p:cNvPr>
          <p:cNvSpPr txBox="1"/>
          <p:nvPr/>
        </p:nvSpPr>
        <p:spPr>
          <a:xfrm>
            <a:off x="6310636" y="327202"/>
            <a:ext cx="6460499" cy="366395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defTabSz="457200">
              <a:spcBef>
                <a:spcPct val="20000"/>
              </a:spcBef>
              <a:spcAft>
                <a:spcPts val="600"/>
              </a:spcAft>
              <a:buClr>
                <a:schemeClr val="tx1"/>
              </a:buClr>
              <a:buSzPct val="80000"/>
            </a:pPr>
            <a:r>
              <a:rPr lang="en-US" sz="8000" b="1" dirty="0">
                <a:solidFill>
                  <a:schemeClr val="bg2">
                    <a:lumMod val="50000"/>
                  </a:schemeClr>
                </a:solidFill>
              </a:rPr>
              <a:t>Art Journaling</a:t>
            </a:r>
            <a:endParaRPr lang="en-US" sz="8000" dirty="0">
              <a:solidFill>
                <a:schemeClr val="bg2">
                  <a:lumMod val="50000"/>
                </a:schemeClr>
              </a:solidFill>
            </a:endParaRPr>
          </a:p>
        </p:txBody>
      </p:sp>
      <p:sp>
        <p:nvSpPr>
          <p:cNvPr id="2" name="TextBox 1"/>
          <p:cNvSpPr txBox="1"/>
          <p:nvPr/>
        </p:nvSpPr>
        <p:spPr>
          <a:xfrm>
            <a:off x="414338" y="771525"/>
            <a:ext cx="184731" cy="369332"/>
          </a:xfrm>
          <a:prstGeom prst="rect">
            <a:avLst/>
          </a:prstGeom>
          <a:noFill/>
        </p:spPr>
        <p:txBody>
          <a:bodyPr wrap="none" lIns="91440" tIns="45720" rIns="91440" bIns="45720" rtlCol="0" anchor="t">
            <a:spAutoFit/>
          </a:bodyPr>
          <a:lstStyle/>
          <a:p>
            <a:endParaRPr lang="en-US" dirty="0">
              <a:cs typeface="Calibri"/>
            </a:endParaRPr>
          </a:p>
        </p:txBody>
      </p:sp>
      <p:sp>
        <p:nvSpPr>
          <p:cNvPr id="3" name="Rectangle 2"/>
          <p:cNvSpPr/>
          <p:nvPr/>
        </p:nvSpPr>
        <p:spPr>
          <a:xfrm>
            <a:off x="3719740" y="3244334"/>
            <a:ext cx="184731" cy="369332"/>
          </a:xfrm>
          <a:prstGeom prst="rect">
            <a:avLst/>
          </a:prstGeom>
        </p:spPr>
        <p:txBody>
          <a:bodyPr wrap="none">
            <a:spAutoFit/>
          </a:bodyPr>
          <a:lstStyle/>
          <a:p>
            <a:endParaRPr lang="en-US" dirty="0"/>
          </a:p>
        </p:txBody>
      </p:sp>
      <p:sp>
        <p:nvSpPr>
          <p:cNvPr id="4" name="TextBox 3">
            <a:extLst>
              <a:ext uri="{FF2B5EF4-FFF2-40B4-BE49-F238E27FC236}">
                <a16:creationId xmlns:a16="http://schemas.microsoft.com/office/drawing/2014/main" id="{1C737672-2EBF-4F8D-BD4F-26EC7772D352}"/>
              </a:ext>
            </a:extLst>
          </p:cNvPr>
          <p:cNvSpPr txBox="1"/>
          <p:nvPr/>
        </p:nvSpPr>
        <p:spPr>
          <a:xfrm>
            <a:off x="914400" y="65344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8" name="TextBox 7">
            <a:extLst>
              <a:ext uri="{FF2B5EF4-FFF2-40B4-BE49-F238E27FC236}">
                <a16:creationId xmlns:a16="http://schemas.microsoft.com/office/drawing/2014/main" id="{2CC765C5-1FA0-4722-91AE-2916A47E3440}"/>
              </a:ext>
            </a:extLst>
          </p:cNvPr>
          <p:cNvSpPr txBox="1"/>
          <p:nvPr/>
        </p:nvSpPr>
        <p:spPr>
          <a:xfrm>
            <a:off x="7326701" y="2783456"/>
            <a:ext cx="46697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t>Think ~ Draw ~ Write</a:t>
            </a:r>
          </a:p>
        </p:txBody>
      </p:sp>
    </p:spTree>
    <p:extLst>
      <p:ext uri="{BB962C8B-B14F-4D97-AF65-F5344CB8AC3E}">
        <p14:creationId xmlns:p14="http://schemas.microsoft.com/office/powerpoint/2010/main" val="70638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scontent-lga3-1.xx.fbcdn.net/v/t1.0-9/14183914_1018207594966406_7718808797414479274_n.jpg?oh=62f26cc3db20b897e10480c02a509d4a&amp;oe=58410278"/>
          <p:cNvPicPr/>
          <p:nvPr/>
        </p:nvPicPr>
        <p:blipFill>
          <a:blip r:embed="rId2">
            <a:extLst>
              <a:ext uri="{28A0092B-C50C-407E-A947-70E740481C1C}">
                <a14:useLocalDpi xmlns:a14="http://schemas.microsoft.com/office/drawing/2010/main" val="0"/>
              </a:ext>
            </a:extLst>
          </a:blip>
          <a:srcRect/>
          <a:stretch>
            <a:fillRect/>
          </a:stretch>
        </p:blipFill>
        <p:spPr bwMode="auto">
          <a:xfrm>
            <a:off x="6280639" y="266700"/>
            <a:ext cx="4841630" cy="6266229"/>
          </a:xfrm>
          <a:prstGeom prst="rect">
            <a:avLst/>
          </a:prstGeom>
          <a:noFill/>
          <a:ln>
            <a:noFill/>
          </a:ln>
        </p:spPr>
      </p:pic>
      <p:pic>
        <p:nvPicPr>
          <p:cNvPr id="3" name="Picture 2" descr="https://scontent-lga3-1.xx.fbcdn.net/v/t1.0-9/13902793_10153735143775079_3823929662893154324_n.jpg?oh=83481525cf2026d6d48d23d3eba8a5db&amp;oe=5881BBD5"/>
          <p:cNvPicPr/>
          <p:nvPr/>
        </p:nvPicPr>
        <p:blipFill>
          <a:blip r:embed="rId3">
            <a:extLst>
              <a:ext uri="{28A0092B-C50C-407E-A947-70E740481C1C}">
                <a14:useLocalDpi xmlns:a14="http://schemas.microsoft.com/office/drawing/2010/main" val="0"/>
              </a:ext>
            </a:extLst>
          </a:blip>
          <a:srcRect/>
          <a:stretch>
            <a:fillRect/>
          </a:stretch>
        </p:blipFill>
        <p:spPr bwMode="auto">
          <a:xfrm>
            <a:off x="433754" y="266700"/>
            <a:ext cx="5026270" cy="6324600"/>
          </a:xfrm>
          <a:prstGeom prst="rect">
            <a:avLst/>
          </a:prstGeom>
          <a:noFill/>
          <a:ln>
            <a:noFill/>
          </a:ln>
        </p:spPr>
      </p:pic>
    </p:spTree>
    <p:extLst>
      <p:ext uri="{BB962C8B-B14F-4D97-AF65-F5344CB8AC3E}">
        <p14:creationId xmlns:p14="http://schemas.microsoft.com/office/powerpoint/2010/main" val="2806299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nise.murphy\AppData\Local\Microsoft\Windows\Temporary Internet Files\Content.IE5\UITDLF2B\14188451_10153960428586909_8605947741973448628_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1007" y="1477108"/>
            <a:ext cx="5943600" cy="4457700"/>
          </a:xfrm>
          <a:prstGeom prst="rect">
            <a:avLst/>
          </a:prstGeom>
          <a:noFill/>
          <a:ln>
            <a:noFill/>
          </a:ln>
        </p:spPr>
      </p:pic>
      <p:pic>
        <p:nvPicPr>
          <p:cNvPr id="3" name="Picture 2" descr="https://scontent-lga3-1.xx.fbcdn.net/v/t1.0-9/14079546_10153957140131909_7241377313894604236_n.jpg?oh=02dd73b785e2c717300879e70d12b4b9&amp;oe=5838EFD9"/>
          <p:cNvPicPr/>
          <p:nvPr/>
        </p:nvPicPr>
        <p:blipFill>
          <a:blip r:embed="rId3">
            <a:extLst>
              <a:ext uri="{28A0092B-C50C-407E-A947-70E740481C1C}">
                <a14:useLocalDpi xmlns:a14="http://schemas.microsoft.com/office/drawing/2010/main" val="0"/>
              </a:ext>
            </a:extLst>
          </a:blip>
          <a:srcRect/>
          <a:stretch>
            <a:fillRect/>
          </a:stretch>
        </p:blipFill>
        <p:spPr bwMode="auto">
          <a:xfrm rot="19524363">
            <a:off x="999012" y="901149"/>
            <a:ext cx="4728897" cy="4991771"/>
          </a:xfrm>
          <a:prstGeom prst="rect">
            <a:avLst/>
          </a:prstGeom>
          <a:noFill/>
          <a:ln>
            <a:noFill/>
          </a:ln>
        </p:spPr>
      </p:pic>
    </p:spTree>
    <p:extLst>
      <p:ext uri="{BB962C8B-B14F-4D97-AF65-F5344CB8AC3E}">
        <p14:creationId xmlns:p14="http://schemas.microsoft.com/office/powerpoint/2010/main" val="782129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0"/>
            <a:ext cx="5791200" cy="6813176"/>
          </a:xfrm>
          <a:prstGeom prst="rect">
            <a:avLst/>
          </a:prstGeom>
        </p:spPr>
      </p:pic>
      <p:sp>
        <p:nvSpPr>
          <p:cNvPr id="2" name="TextBox 1"/>
          <p:cNvSpPr txBox="1"/>
          <p:nvPr/>
        </p:nvSpPr>
        <p:spPr>
          <a:xfrm rot="1402058">
            <a:off x="7336568" y="1700511"/>
            <a:ext cx="3919663" cy="830997"/>
          </a:xfrm>
          <a:prstGeom prst="rect">
            <a:avLst/>
          </a:prstGeom>
          <a:noFill/>
        </p:spPr>
        <p:txBody>
          <a:bodyPr wrap="none" rtlCol="0">
            <a:spAutoFit/>
          </a:bodyPr>
          <a:lstStyle/>
          <a:p>
            <a:r>
              <a:rPr lang="en-US" sz="4800" dirty="0">
                <a:solidFill>
                  <a:schemeClr val="bg1"/>
                </a:solidFill>
                <a:latin typeface="Comic Sans MS" panose="030F0702030302020204" pitchFamily="66" charset="0"/>
              </a:rPr>
              <a:t>Self Portrait</a:t>
            </a:r>
          </a:p>
        </p:txBody>
      </p:sp>
      <p:sp>
        <p:nvSpPr>
          <p:cNvPr id="3" name="TextBox 2"/>
          <p:cNvSpPr txBox="1"/>
          <p:nvPr/>
        </p:nvSpPr>
        <p:spPr>
          <a:xfrm>
            <a:off x="195262" y="150824"/>
            <a:ext cx="6205537" cy="5632311"/>
          </a:xfrm>
          <a:prstGeom prst="rect">
            <a:avLst/>
          </a:prstGeom>
          <a:noFill/>
        </p:spPr>
        <p:txBody>
          <a:bodyPr wrap="square" lIns="91440" tIns="45720" rIns="91440" bIns="45720" rtlCol="0" anchor="t">
            <a:spAutoFit/>
          </a:bodyPr>
          <a:lstStyle/>
          <a:p>
            <a:r>
              <a:rPr lang="en-US" sz="3600" dirty="0">
                <a:latin typeface="Comic Sans MS"/>
              </a:rPr>
              <a:t>As the story of "The Seven Grandfathers" tells us some cultures believe we all have a spirit animal. If you had a spirit animal, what do you think it would be? What animal do you most relate to? What animal are you most like? Draw yourself as an animal. </a:t>
            </a:r>
            <a:endParaRPr lang="en-US" sz="3600">
              <a:latin typeface="Comic Sans MS" panose="030F0702030302020204" pitchFamily="66"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49" y="5061616"/>
            <a:ext cx="2335414" cy="1751560"/>
          </a:xfrm>
          <a:prstGeom prst="rect">
            <a:avLst/>
          </a:prstGeom>
        </p:spPr>
      </p:pic>
      <p:sp>
        <p:nvSpPr>
          <p:cNvPr id="6" name="Rectangle 5"/>
          <p:cNvSpPr/>
          <p:nvPr/>
        </p:nvSpPr>
        <p:spPr>
          <a:xfrm>
            <a:off x="0" y="6166845"/>
            <a:ext cx="4894097" cy="646331"/>
          </a:xfrm>
          <a:prstGeom prst="rect">
            <a:avLst/>
          </a:prstGeom>
        </p:spPr>
        <p:txBody>
          <a:bodyPr wrap="none">
            <a:spAutoFit/>
          </a:bodyPr>
          <a:lstStyle/>
          <a:p>
            <a:r>
              <a:rPr lang="en-US" dirty="0"/>
              <a:t>flute music</a:t>
            </a:r>
          </a:p>
          <a:p>
            <a:r>
              <a:rPr lang="en-US" dirty="0"/>
              <a:t>https://www.youtube.com/watch?v=BsV5OBJ-huk</a:t>
            </a:r>
          </a:p>
        </p:txBody>
      </p:sp>
    </p:spTree>
    <p:extLst>
      <p:ext uri="{BB962C8B-B14F-4D97-AF65-F5344CB8AC3E}">
        <p14:creationId xmlns:p14="http://schemas.microsoft.com/office/powerpoint/2010/main" val="3034673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162" y="553600"/>
            <a:ext cx="11801475" cy="6557373"/>
          </a:xfrm>
          <a:prstGeom prst="rect">
            <a:avLst/>
          </a:prstGeom>
        </p:spPr>
        <p:txBody>
          <a:bodyPr wrap="square">
            <a:spAutoFit/>
          </a:bodyPr>
          <a:lstStyle/>
          <a:p>
            <a:pPr>
              <a:lnSpc>
                <a:spcPct val="107000"/>
              </a:lnSpc>
              <a:spcAft>
                <a:spcPts val="800"/>
              </a:spcAft>
            </a:pPr>
            <a:r>
              <a:rPr lang="en-US" sz="4400" dirty="0">
                <a:latin typeface="Tahoma" panose="020B0604030504040204" pitchFamily="34" charset="0"/>
                <a:ea typeface="Calibri" panose="020F0502020204030204" pitchFamily="34" charset="0"/>
                <a:cs typeface="Times New Roman" panose="02020603050405020304" pitchFamily="18" charset="0"/>
              </a:rPr>
              <a:t>Whether we are cat people, dog people, fish people, or "animals should not live in my house" people, all of us have had interactions with animals. Create a page about one of these animals or experiences - it can be anything from a beloved household pet to the story of a rabbit that won't leave your garden alone.</a:t>
            </a:r>
          </a:p>
          <a:p>
            <a:pPr>
              <a:lnSpc>
                <a:spcPct val="107000"/>
              </a:lnSpc>
              <a:spcAft>
                <a:spcPts val="80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3" descr="SVG &gt; animal gato cachorro animal - Imagem e ícone grátis ...">
            <a:extLst>
              <a:ext uri="{FF2B5EF4-FFF2-40B4-BE49-F238E27FC236}">
                <a16:creationId xmlns:a16="http://schemas.microsoft.com/office/drawing/2014/main" id="{9138CCB1-C757-4F9D-A1A2-CEB43E4071E0}"/>
              </a:ext>
            </a:extLst>
          </p:cNvPr>
          <p:cNvPicPr>
            <a:picLocks noChangeAspect="1"/>
          </p:cNvPicPr>
          <p:nvPr/>
        </p:nvPicPr>
        <p:blipFill>
          <a:blip r:embed="rId2"/>
          <a:stretch>
            <a:fillRect/>
          </a:stretch>
        </p:blipFill>
        <p:spPr>
          <a:xfrm>
            <a:off x="267419" y="316379"/>
            <a:ext cx="2743199" cy="2803429"/>
          </a:xfrm>
          <a:prstGeom prst="rect">
            <a:avLst/>
          </a:prstGeom>
        </p:spPr>
      </p:pic>
      <p:pic>
        <p:nvPicPr>
          <p:cNvPr id="4" name="Picture 3" descr="SVG &gt; animal gato cachorro animal - Imagem e ícone grátis ...">
            <a:extLst>
              <a:ext uri="{FF2B5EF4-FFF2-40B4-BE49-F238E27FC236}">
                <a16:creationId xmlns:a16="http://schemas.microsoft.com/office/drawing/2014/main" id="{3C862643-FC36-44C1-B215-7B6FAA1ED6E9}"/>
              </a:ext>
            </a:extLst>
          </p:cNvPr>
          <p:cNvPicPr>
            <a:picLocks noChangeAspect="1"/>
          </p:cNvPicPr>
          <p:nvPr/>
        </p:nvPicPr>
        <p:blipFill>
          <a:blip r:embed="rId2"/>
          <a:stretch>
            <a:fillRect/>
          </a:stretch>
        </p:blipFill>
        <p:spPr>
          <a:xfrm rot="10800000" flipV="1">
            <a:off x="8965720" y="3781322"/>
            <a:ext cx="2743199" cy="2803429"/>
          </a:xfrm>
          <a:prstGeom prst="rect">
            <a:avLst/>
          </a:prstGeom>
        </p:spPr>
      </p:pic>
    </p:spTree>
    <p:extLst>
      <p:ext uri="{BB962C8B-B14F-4D97-AF65-F5344CB8AC3E}">
        <p14:creationId xmlns:p14="http://schemas.microsoft.com/office/powerpoint/2010/main" val="1962625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81" y="439271"/>
            <a:ext cx="4775835" cy="5862917"/>
          </a:xfrm>
          <a:prstGeom prst="rect">
            <a:avLst/>
          </a:prstGeom>
        </p:spPr>
      </p:pic>
    </p:spTree>
    <p:extLst>
      <p:ext uri="{BB962C8B-B14F-4D97-AF65-F5344CB8AC3E}">
        <p14:creationId xmlns:p14="http://schemas.microsoft.com/office/powerpoint/2010/main" val="853756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BED40652-2041-40A8-BD19-2174322668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3" name="Picture 72">
            <a:extLst>
              <a:ext uri="{FF2B5EF4-FFF2-40B4-BE49-F238E27FC236}">
                <a16:creationId xmlns:a16="http://schemas.microsoft.com/office/drawing/2014/main" id="{3F9E3962-D4A6-4AE1-88E9-74BCE5EB88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5" name="Oval 74">
            <a:extLst>
              <a:ext uri="{FF2B5EF4-FFF2-40B4-BE49-F238E27FC236}">
                <a16:creationId xmlns:a16="http://schemas.microsoft.com/office/drawing/2014/main" id="{4C6C9A81-EBD8-4A7D-BE1B-7520E2A46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id="{79C71F41-5AA1-428C-A1E3-0BD5A76911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79" name="Picture 78">
            <a:extLst>
              <a:ext uri="{FF2B5EF4-FFF2-40B4-BE49-F238E27FC236}">
                <a16:creationId xmlns:a16="http://schemas.microsoft.com/office/drawing/2014/main" id="{8AA17048-7FB7-46CB-B99B-8D9D66ECA5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81" name="Rectangle 80">
            <a:extLst>
              <a:ext uri="{FF2B5EF4-FFF2-40B4-BE49-F238E27FC236}">
                <a16:creationId xmlns:a16="http://schemas.microsoft.com/office/drawing/2014/main" id="{1CFBC036-F1E2-42B1-B205-11560583B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Rectangle 1"/>
          <p:cNvSpPr/>
          <p:nvPr/>
        </p:nvSpPr>
        <p:spPr>
          <a:xfrm>
            <a:off x="377533" y="298537"/>
            <a:ext cx="6637038" cy="6175802"/>
          </a:xfrm>
          <a:prstGeom prst="rect">
            <a:avLst/>
          </a:prstGeom>
        </p:spPr>
        <p:txBody>
          <a:bodyPr vert="horz" lIns="91440" tIns="45720" rIns="91440" bIns="45720" rtlCol="0" anchor="t">
            <a:noAutofit/>
          </a:bodyPr>
          <a:lstStyle/>
          <a:p>
            <a:pPr defTabSz="457200">
              <a:spcBef>
                <a:spcPts val="1000"/>
              </a:spcBef>
              <a:buClr>
                <a:schemeClr val="accent1"/>
              </a:buClr>
              <a:buSzPct val="80000"/>
            </a:pPr>
            <a:r>
              <a:rPr lang="en-US" sz="3200" dirty="0">
                <a:latin typeface="+mj-lt"/>
                <a:ea typeface="+mj-ea"/>
                <a:cs typeface="+mj-cs"/>
              </a:rPr>
              <a:t>Whether you love to travel or hate to travel, chances are there are places that are meaningful to you. Create a page about a place you love visiting.</a:t>
            </a:r>
          </a:p>
          <a:p>
            <a:pPr defTabSz="457200">
              <a:spcBef>
                <a:spcPts val="1000"/>
              </a:spcBef>
            </a:pPr>
            <a:r>
              <a:rPr lang="en-US" sz="3200" dirty="0">
                <a:ea typeface="+mj-ea"/>
                <a:cs typeface="+mj-cs"/>
              </a:rPr>
              <a:t>It could be near or far, the woods behind your house or Niagra Falls.</a:t>
            </a:r>
          </a:p>
          <a:p>
            <a:pPr defTabSz="457200">
              <a:spcBef>
                <a:spcPts val="1000"/>
              </a:spcBef>
            </a:pPr>
            <a:r>
              <a:rPr lang="en-US" sz="3200" dirty="0">
                <a:ea typeface="+mj-ea"/>
                <a:cs typeface="+mj-cs"/>
              </a:rPr>
              <a:t>It could be a place you visited once or somewhere you go often.</a:t>
            </a:r>
          </a:p>
        </p:txBody>
      </p:sp>
      <p:sp>
        <p:nvSpPr>
          <p:cNvPr id="83" name="Freeform 31">
            <a:extLst>
              <a:ext uri="{FF2B5EF4-FFF2-40B4-BE49-F238E27FC236}">
                <a16:creationId xmlns:a16="http://schemas.microsoft.com/office/drawing/2014/main" id="{BCCA001F-96BC-4B90-8E8E-C57A71CBE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85" name="Rectangle 84">
            <a:extLst>
              <a:ext uri="{FF2B5EF4-FFF2-40B4-BE49-F238E27FC236}">
                <a16:creationId xmlns:a16="http://schemas.microsoft.com/office/drawing/2014/main" id="{76249615-E479-4FED-952F-F16BADB21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5">
            <a:extLst>
              <a:ext uri="{FF2B5EF4-FFF2-40B4-BE49-F238E27FC236}">
                <a16:creationId xmlns:a16="http://schemas.microsoft.com/office/drawing/2014/main" id="{1E866DA6-165C-4E69-93E5-E701B6B922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1026" name="Picture 2" descr="https://convertkit.s3.amazonaws.com/assets/pictures/12427/149902/content_17.jpg"/>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129871" y="1204888"/>
            <a:ext cx="3414010" cy="4448221"/>
          </a:xfrm>
          <a:prstGeom prst="rect">
            <a:avLst/>
          </a:prstGeom>
          <a:noFill/>
          <a:effectLst/>
          <a:extLst>
            <a:ext uri="{909E8E84-426E-40DD-AFC4-6F175D3DCCD1}">
              <a14:hiddenFill xmlns:a14="http://schemas.microsoft.com/office/drawing/2010/main">
                <a:solidFill>
                  <a:srgbClr val="FFFFFF"/>
                </a:solidFill>
              </a14:hiddenFill>
            </a:ext>
          </a:extLst>
        </p:spPr>
      </p:pic>
      <p:sp>
        <p:nvSpPr>
          <p:cNvPr id="89" name="Rectangle 88">
            <a:extLst>
              <a:ext uri="{FF2B5EF4-FFF2-40B4-BE49-F238E27FC236}">
                <a16:creationId xmlns:a16="http://schemas.microsoft.com/office/drawing/2014/main" id="{2E26EE37-584B-42B5-A4D3-878F365D6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2647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4588" y="144419"/>
            <a:ext cx="9649946" cy="6372450"/>
          </a:xfrm>
          <a:prstGeom prst="rect">
            <a:avLst/>
          </a:prstGeom>
        </p:spPr>
        <p:txBody>
          <a:bodyPr wrap="square">
            <a:spAutoFit/>
          </a:bodyPr>
          <a:lstStyle/>
          <a:p>
            <a:pPr>
              <a:lnSpc>
                <a:spcPct val="107000"/>
              </a:lnSpc>
              <a:spcAft>
                <a:spcPts val="800"/>
              </a:spcAft>
            </a:pPr>
            <a:r>
              <a:rPr lang="en-US" sz="4800" dirty="0">
                <a:latin typeface="Tahoma" panose="020B0604030504040204" pitchFamily="34" charset="0"/>
                <a:ea typeface="Calibri" panose="020F0502020204030204" pitchFamily="34" charset="0"/>
                <a:cs typeface="Times New Roman" panose="02020603050405020304" pitchFamily="18" charset="0"/>
              </a:rPr>
              <a:t>Most of us have answered to more than one name in our lifetime - be it a nickname, or a name defining an important role in your life, such as Son or Granddaughter. Create a page about one or more of these alternate names - whether you loved it or hated it.</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https://convertkit.s3.amazonaws.com/assets/pictures/12427/134431/content_rainbowpage.jpg"/>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2314575" cy="6858000"/>
          </a:xfrm>
          <a:prstGeom prst="rect">
            <a:avLst/>
          </a:prstGeom>
          <a:noFill/>
          <a:ln>
            <a:noFill/>
          </a:ln>
        </p:spPr>
      </p:pic>
    </p:spTree>
    <p:extLst>
      <p:ext uri="{BB962C8B-B14F-4D97-AF65-F5344CB8AC3E}">
        <p14:creationId xmlns:p14="http://schemas.microsoft.com/office/powerpoint/2010/main" val="1134710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nise.murphy\AppData\Local\Microsoft\Windows\Temporary Internet Files\Content.IE5\4LX0XYKX\981111_10153960397661909_6026609706987773491_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423" y="2177303"/>
            <a:ext cx="5943600" cy="4457700"/>
          </a:xfrm>
          <a:prstGeom prst="rect">
            <a:avLst/>
          </a:prstGeom>
          <a:noFill/>
          <a:ln>
            <a:noFill/>
          </a:ln>
        </p:spPr>
      </p:pic>
      <p:pic>
        <p:nvPicPr>
          <p:cNvPr id="3" name="Picture 2" descr="https://scontent-lga3-1.xx.fbcdn.net/v/t1.0-9/14141653_1017273635059802_8080121055033722904_n.jpg?oh=ede38c5d8fcf729f13d554081128842e&amp;oe=587B3D56"/>
          <p:cNvPicPr/>
          <p:nvPr/>
        </p:nvPicPr>
        <p:blipFill>
          <a:blip r:embed="rId3">
            <a:extLst>
              <a:ext uri="{28A0092B-C50C-407E-A947-70E740481C1C}">
                <a14:useLocalDpi xmlns:a14="http://schemas.microsoft.com/office/drawing/2010/main" val="0"/>
              </a:ext>
            </a:extLst>
          </a:blip>
          <a:srcRect/>
          <a:stretch>
            <a:fillRect/>
          </a:stretch>
        </p:blipFill>
        <p:spPr bwMode="auto">
          <a:xfrm>
            <a:off x="5840506" y="156733"/>
            <a:ext cx="5943600" cy="4249420"/>
          </a:xfrm>
          <a:prstGeom prst="rect">
            <a:avLst/>
          </a:prstGeom>
          <a:noFill/>
          <a:ln>
            <a:noFill/>
          </a:ln>
        </p:spPr>
      </p:pic>
    </p:spTree>
    <p:extLst>
      <p:ext uri="{BB962C8B-B14F-4D97-AF65-F5344CB8AC3E}">
        <p14:creationId xmlns:p14="http://schemas.microsoft.com/office/powerpoint/2010/main" val="2875302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scontent-lga3-1.xx.fbcdn.net/v/t1.0-9/14238246_10155321764863298_7080292154394956450_n.jpg?oh=8de73c6edc7861533c824a71d92ce263&amp;oe=583A57C1"/>
          <p:cNvPicPr/>
          <p:nvPr/>
        </p:nvPicPr>
        <p:blipFill>
          <a:blip r:embed="rId2">
            <a:extLst>
              <a:ext uri="{28A0092B-C50C-407E-A947-70E740481C1C}">
                <a14:useLocalDpi xmlns:a14="http://schemas.microsoft.com/office/drawing/2010/main" val="0"/>
              </a:ext>
            </a:extLst>
          </a:blip>
          <a:srcRect/>
          <a:stretch>
            <a:fillRect/>
          </a:stretch>
        </p:blipFill>
        <p:spPr bwMode="auto">
          <a:xfrm>
            <a:off x="0" y="1976719"/>
            <a:ext cx="5682504" cy="4881281"/>
          </a:xfrm>
          <a:prstGeom prst="rect">
            <a:avLst/>
          </a:prstGeom>
          <a:noFill/>
          <a:ln>
            <a:noFill/>
          </a:ln>
        </p:spPr>
      </p:pic>
      <p:pic>
        <p:nvPicPr>
          <p:cNvPr id="3" name="Picture 2" descr="https://scontent-lga3-1.xx.fbcdn.net/v/t1.0-9/13879439_10153956044661909_1160540118585102188_n.jpg?oh=bcfa0957364b7ebdd487ee311dfe37ba&amp;oe=5883E847"/>
          <p:cNvPicPr/>
          <p:nvPr/>
        </p:nvPicPr>
        <p:blipFill>
          <a:blip r:embed="rId3">
            <a:extLst>
              <a:ext uri="{28A0092B-C50C-407E-A947-70E740481C1C}">
                <a14:useLocalDpi xmlns:a14="http://schemas.microsoft.com/office/drawing/2010/main" val="0"/>
              </a:ext>
            </a:extLst>
          </a:blip>
          <a:srcRect/>
          <a:stretch>
            <a:fillRect/>
          </a:stretch>
        </p:blipFill>
        <p:spPr bwMode="auto">
          <a:xfrm>
            <a:off x="5800165" y="121025"/>
            <a:ext cx="4675094" cy="4666128"/>
          </a:xfrm>
          <a:prstGeom prst="rect">
            <a:avLst/>
          </a:prstGeom>
          <a:noFill/>
          <a:ln>
            <a:noFill/>
          </a:ln>
        </p:spPr>
      </p:pic>
    </p:spTree>
    <p:extLst>
      <p:ext uri="{BB962C8B-B14F-4D97-AF65-F5344CB8AC3E}">
        <p14:creationId xmlns:p14="http://schemas.microsoft.com/office/powerpoint/2010/main" val="549500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1224872-04A7-44F7-AF1B-C18A4A75387F}"/>
              </a:ext>
            </a:extLst>
          </p:cNvPr>
          <p:cNvPicPr>
            <a:picLocks noChangeAspect="1"/>
          </p:cNvPicPr>
          <p:nvPr/>
        </p:nvPicPr>
        <p:blipFill rotWithShape="1">
          <a:blip r:embed="rId2">
            <a:alphaModFix amt="40000"/>
            <a:extLst>
              <a:ext uri="{837473B0-CC2E-450A-ABE3-18F120FF3D39}">
                <a1611:picAttrSrcUrl xmlns:a1611="http://schemas.microsoft.com/office/drawing/2016/11/main" r:id="rId3"/>
              </a:ext>
            </a:extLst>
          </a:blip>
          <a:srcRect t="9091" r="9091"/>
          <a:stretch/>
        </p:blipFill>
        <p:spPr>
          <a:xfrm>
            <a:off x="20" y="10"/>
            <a:ext cx="12191980" cy="6857990"/>
          </a:xfrm>
          <a:prstGeom prst="rect">
            <a:avLst/>
          </a:prstGeom>
        </p:spPr>
      </p:pic>
      <p:sp>
        <p:nvSpPr>
          <p:cNvPr id="2" name="TextBox 1">
            <a:extLst>
              <a:ext uri="{FF2B5EF4-FFF2-40B4-BE49-F238E27FC236}">
                <a16:creationId xmlns:a16="http://schemas.microsoft.com/office/drawing/2014/main" id="{2D5899BD-AE36-45A3-85E8-CA7616504871}"/>
              </a:ext>
            </a:extLst>
          </p:cNvPr>
          <p:cNvSpPr txBox="1"/>
          <p:nvPr/>
        </p:nvSpPr>
        <p:spPr>
          <a:xfrm>
            <a:off x="1154955" y="1447800"/>
            <a:ext cx="8825658" cy="332958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defTabSz="457200">
              <a:spcBef>
                <a:spcPct val="0"/>
              </a:spcBef>
              <a:spcAft>
                <a:spcPts val="600"/>
              </a:spcAft>
            </a:pPr>
            <a:endParaRPr lang="en-US" sz="7200" dirty="0">
              <a:latin typeface="+mj-lt"/>
              <a:ea typeface="+mj-ea"/>
              <a:cs typeface="+mj-cs"/>
            </a:endParaRPr>
          </a:p>
        </p:txBody>
      </p:sp>
      <p:sp>
        <p:nvSpPr>
          <p:cNvPr id="5" name="TextBox 4">
            <a:extLst>
              <a:ext uri="{FF2B5EF4-FFF2-40B4-BE49-F238E27FC236}">
                <a16:creationId xmlns:a16="http://schemas.microsoft.com/office/drawing/2014/main" id="{74B7943A-3345-42D1-8768-B48B47BA4B63}"/>
              </a:ext>
            </a:extLst>
          </p:cNvPr>
          <p:cNvSpPr txBox="1"/>
          <p:nvPr/>
        </p:nvSpPr>
        <p:spPr>
          <a:xfrm>
            <a:off x="9631684" y="6657945"/>
            <a:ext cx="256031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21" name="Title 20">
            <a:extLst>
              <a:ext uri="{FF2B5EF4-FFF2-40B4-BE49-F238E27FC236}">
                <a16:creationId xmlns:a16="http://schemas.microsoft.com/office/drawing/2014/main" id="{A2A95EB0-2B08-4E04-8F40-ECCA36F614D3}"/>
              </a:ext>
            </a:extLst>
          </p:cNvPr>
          <p:cNvSpPr>
            <a:spLocks noGrp="1"/>
          </p:cNvSpPr>
          <p:nvPr>
            <p:ph type="title"/>
          </p:nvPr>
        </p:nvSpPr>
        <p:spPr>
          <a:xfrm>
            <a:off x="239015" y="306581"/>
            <a:ext cx="9404723" cy="1400530"/>
          </a:xfrm>
        </p:spPr>
        <p:txBody>
          <a:bodyPr/>
          <a:lstStyle/>
          <a:p>
            <a:r>
              <a:rPr lang="en-US" dirty="0"/>
              <a:t>Heroes</a:t>
            </a:r>
          </a:p>
        </p:txBody>
      </p:sp>
      <p:sp>
        <p:nvSpPr>
          <p:cNvPr id="22" name="TextBox 21">
            <a:extLst>
              <a:ext uri="{FF2B5EF4-FFF2-40B4-BE49-F238E27FC236}">
                <a16:creationId xmlns:a16="http://schemas.microsoft.com/office/drawing/2014/main" id="{6BCD6E47-2450-4732-8581-F551D4E46E95}"/>
              </a:ext>
            </a:extLst>
          </p:cNvPr>
          <p:cNvSpPr txBox="1"/>
          <p:nvPr/>
        </p:nvSpPr>
        <p:spPr>
          <a:xfrm>
            <a:off x="235907" y="1070976"/>
            <a:ext cx="11824566"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This is the perfect time to think about heroes. Google dictionary defines a hero as "</a:t>
            </a:r>
            <a:r>
              <a:rPr lang="en-US" sz="2800" i="1" dirty="0">
                <a:ea typeface="+mn-lt"/>
                <a:cs typeface="+mn-lt"/>
              </a:rPr>
              <a:t>a person who is admired or idealized for courage, outstanding achievements, or noble qualities"</a:t>
            </a:r>
            <a:r>
              <a:rPr lang="en-US" sz="2800" dirty="0">
                <a:ea typeface="+mn-lt"/>
                <a:cs typeface="+mn-lt"/>
              </a:rPr>
              <a:t>. Think of the people in your life who you consider to be heroes. Create a page to depict these heroes or to depict one of them. </a:t>
            </a:r>
          </a:p>
          <a:p>
            <a:r>
              <a:rPr lang="en-US" sz="2800" dirty="0">
                <a:ea typeface="+mn-lt"/>
                <a:cs typeface="+mn-lt"/>
              </a:rPr>
              <a:t>Questions to ponder;</a:t>
            </a:r>
          </a:p>
          <a:p>
            <a:pPr marL="457200" indent="-457200">
              <a:buFont typeface="Wingdings"/>
              <a:buChar char="v"/>
            </a:pPr>
            <a:r>
              <a:rPr lang="en-US" sz="2800" dirty="0">
                <a:ea typeface="+mn-lt"/>
                <a:cs typeface="+mn-lt"/>
              </a:rPr>
              <a:t>What qualities make these people heroes?</a:t>
            </a:r>
          </a:p>
          <a:p>
            <a:pPr marL="457200" indent="-457200">
              <a:buFont typeface="Wingdings"/>
              <a:buChar char="v"/>
            </a:pPr>
            <a:r>
              <a:rPr lang="en-US" sz="2800" dirty="0">
                <a:ea typeface="+mn-lt"/>
                <a:cs typeface="+mn-lt"/>
              </a:rPr>
              <a:t>Why do I admire these people?</a:t>
            </a:r>
          </a:p>
          <a:p>
            <a:pPr marL="457200" indent="-457200">
              <a:buFont typeface="Wingdings"/>
              <a:buChar char="v"/>
            </a:pPr>
            <a:r>
              <a:rPr lang="en-US" sz="2800" dirty="0">
                <a:ea typeface="+mn-lt"/>
                <a:cs typeface="+mn-lt"/>
              </a:rPr>
              <a:t>What makes them brave or courageous, what obstacles have they faced?</a:t>
            </a:r>
          </a:p>
          <a:p>
            <a:pPr marL="457200" indent="-457200">
              <a:buFont typeface="Wingdings"/>
              <a:buChar char="v"/>
            </a:pPr>
            <a:r>
              <a:rPr lang="en-US" sz="2800" dirty="0">
                <a:ea typeface="+mn-lt"/>
                <a:cs typeface="+mn-lt"/>
              </a:rPr>
              <a:t>What do you admire about these people?</a:t>
            </a:r>
          </a:p>
          <a:p>
            <a:pPr marL="457200" indent="-457200">
              <a:buFont typeface="Wingdings"/>
              <a:buChar char="v"/>
            </a:pPr>
            <a:r>
              <a:rPr lang="en-US" sz="2800" dirty="0">
                <a:ea typeface="+mn-lt"/>
                <a:cs typeface="+mn-lt"/>
              </a:rPr>
              <a:t>What are some of their achievements?</a:t>
            </a:r>
          </a:p>
          <a:p>
            <a:pPr marL="457200" indent="-457200">
              <a:buFont typeface="Wingdings"/>
              <a:buChar char="v"/>
            </a:pPr>
            <a:endParaRPr lang="en-US" sz="3200" dirty="0">
              <a:ea typeface="+mn-lt"/>
              <a:cs typeface="+mn-lt"/>
            </a:endParaRPr>
          </a:p>
        </p:txBody>
      </p:sp>
      <p:sp>
        <p:nvSpPr>
          <p:cNvPr id="23" name="TextBox 22">
            <a:extLst>
              <a:ext uri="{FF2B5EF4-FFF2-40B4-BE49-F238E27FC236}">
                <a16:creationId xmlns:a16="http://schemas.microsoft.com/office/drawing/2014/main" id="{C032653D-A08D-4173-A72C-FAA28721B801}"/>
              </a:ext>
            </a:extLst>
          </p:cNvPr>
          <p:cNvSpPr txBox="1"/>
          <p:nvPr/>
        </p:nvSpPr>
        <p:spPr>
          <a:xfrm>
            <a:off x="8701415" y="-4176"/>
            <a:ext cx="349476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https://www.google.com/search?q=heroes+definition&amp;rlz=1C1GCEV_enCA948CA948&amp;ei=Q4iKYayPDaWRxc8Py_C7iAE&amp;oq=heroes+&amp;gs_lcp=Cgdnd3Mtd2l6EAEYAzIKCC4QsQMQQxCTAjIECAAQQzIHCAAQsQMQQzIECAAQQzIECAAQQzIECAAQQzIECAAQQzIECAAQQzIECAAQQzILCC4QgAQQxwEQrwE6BwgAEEcQsAM6BwgAELADEEM6DQguEMgDELADEEMQkwI6CgguEMgDELADEENKBQg4EgExSgQIQRgAUJoIWJoIYI4eaAFwAngAgAGJAYgBiQGSAQMwLjGYAQCgAQHIAQ_AAQE&amp;sclient=gws-wiz</a:t>
            </a:r>
          </a:p>
        </p:txBody>
      </p:sp>
    </p:spTree>
    <p:extLst>
      <p:ext uri="{BB962C8B-B14F-4D97-AF65-F5344CB8AC3E}">
        <p14:creationId xmlns:p14="http://schemas.microsoft.com/office/powerpoint/2010/main" val="2676397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Rectangle 2"/>
          <p:cNvSpPr/>
          <p:nvPr/>
        </p:nvSpPr>
        <p:spPr>
          <a:xfrm>
            <a:off x="684212" y="4487332"/>
            <a:ext cx="8534400" cy="1507067"/>
          </a:xfrm>
          <a:prstGeom prst="rect">
            <a:avLst/>
          </a:prstGeom>
        </p:spPr>
        <p:txBody>
          <a:bodyPr vert="horz" lIns="91440" tIns="45720" rIns="91440" bIns="45720" rtlCol="0" anchor="ctr">
            <a:normAutofit/>
          </a:bodyPr>
          <a:lstStyle/>
          <a:p>
            <a:pPr defTabSz="457200">
              <a:lnSpc>
                <a:spcPct val="90000"/>
              </a:lnSpc>
              <a:spcBef>
                <a:spcPct val="0"/>
              </a:spcBef>
              <a:spcAft>
                <a:spcPts val="600"/>
              </a:spcAft>
            </a:pPr>
            <a:r>
              <a:rPr lang="en-US" sz="3400" cap="all">
                <a:ln w="3175" cmpd="sng">
                  <a:noFill/>
                </a:ln>
                <a:solidFill>
                  <a:schemeClr val="tx2"/>
                </a:solidFill>
                <a:latin typeface="+mj-lt"/>
                <a:ea typeface="+mj-ea"/>
                <a:cs typeface="+mj-cs"/>
              </a:rPr>
              <a:t>Allyson Bright [allyson@determinedtoshine.net] </a:t>
            </a:r>
          </a:p>
        </p:txBody>
      </p:sp>
      <p:sp>
        <p:nvSpPr>
          <p:cNvPr id="2" name="Rectangle 1"/>
          <p:cNvSpPr/>
          <p:nvPr/>
        </p:nvSpPr>
        <p:spPr>
          <a:xfrm>
            <a:off x="684212" y="685800"/>
            <a:ext cx="8534400" cy="3615267"/>
          </a:xfrm>
          <a:prstGeom prst="rect">
            <a:avLst/>
          </a:prstGeom>
        </p:spPr>
        <p:txBody>
          <a:bodyPr vert="horz" lIns="91440" tIns="45720" rIns="91440" bIns="45720" rtlCol="0" anchor="ctr">
            <a:normAutofit/>
          </a:bodyPr>
          <a:lstStyle/>
          <a:p>
            <a:pPr defTabSz="457200">
              <a:spcBef>
                <a:spcPct val="20000"/>
              </a:spcBef>
              <a:spcAft>
                <a:spcPts val="600"/>
              </a:spcAft>
              <a:buClr>
                <a:schemeClr val="tx1"/>
              </a:buClr>
              <a:buSzPct val="80000"/>
            </a:pPr>
            <a:r>
              <a:rPr lang="en-US" b="1" dirty="0"/>
              <a:t>These ideas are adapted from</a:t>
            </a:r>
            <a:endParaRPr lang="en-US" dirty="0"/>
          </a:p>
          <a:p>
            <a:pPr defTabSz="457200">
              <a:spcBef>
                <a:spcPct val="20000"/>
              </a:spcBef>
              <a:spcAft>
                <a:spcPts val="600"/>
              </a:spcAft>
            </a:pPr>
            <a:r>
              <a:rPr lang="en-US" b="1" dirty="0"/>
              <a:t>30 Days of Art Journaling ~</a:t>
            </a:r>
            <a:r>
              <a:rPr lang="en-US" dirty="0"/>
              <a:t> a FREE 30-day class designed to help you discover and celebrate the things that make YOUR life unique and meaningful.</a:t>
            </a:r>
            <a:endParaRPr lang="en-US"/>
          </a:p>
          <a:p>
            <a:pPr defTabSz="457200">
              <a:spcBef>
                <a:spcPct val="20000"/>
              </a:spcBef>
              <a:spcAft>
                <a:spcPts val="600"/>
              </a:spcAft>
              <a:buClr>
                <a:schemeClr val="tx1"/>
              </a:buClr>
              <a:buSzPct val="80000"/>
              <a:buFont typeface="Wingdings 3" panose="05040102010807070707" pitchFamily="18" charset="2"/>
              <a:buChar char=""/>
            </a:pPr>
            <a:r>
              <a:rPr lang="en-US" dirty="0"/>
              <a:t>Receive a new art journaling prompt and page idea via email every day for 30 days.</a:t>
            </a:r>
          </a:p>
          <a:p>
            <a:pPr defTabSz="457200">
              <a:spcBef>
                <a:spcPct val="20000"/>
              </a:spcBef>
              <a:spcAft>
                <a:spcPts val="600"/>
              </a:spcAft>
              <a:buClr>
                <a:schemeClr val="tx1"/>
              </a:buClr>
              <a:buSzPct val="80000"/>
              <a:buFont typeface="Wingdings 3" panose="05040102010807070707" pitchFamily="18" charset="2"/>
              <a:buChar char=""/>
            </a:pPr>
            <a:r>
              <a:rPr lang="en-US" dirty="0"/>
              <a:t>Prompts are designed for self-reflection and growth.</a:t>
            </a:r>
          </a:p>
          <a:p>
            <a:pPr defTabSz="457200">
              <a:spcBef>
                <a:spcPct val="20000"/>
              </a:spcBef>
              <a:spcAft>
                <a:spcPts val="600"/>
              </a:spcAft>
              <a:buClr>
                <a:schemeClr val="tx1"/>
              </a:buClr>
              <a:buSzPct val="80000"/>
              <a:buFont typeface="Wingdings 3" panose="05040102010807070707" pitchFamily="18" charset="2"/>
              <a:buChar char=""/>
            </a:pPr>
            <a:r>
              <a:rPr lang="en-US" dirty="0"/>
              <a:t>A variety of supplies and techniques are featured.</a:t>
            </a:r>
          </a:p>
          <a:p>
            <a:pPr defTabSz="457200">
              <a:spcBef>
                <a:spcPct val="20000"/>
              </a:spcBef>
              <a:spcAft>
                <a:spcPts val="600"/>
              </a:spcAft>
              <a:buClr>
                <a:schemeClr val="tx1"/>
              </a:buClr>
              <a:buSzPct val="80000"/>
              <a:buFont typeface="Wingdings 3" panose="05040102010807070707" pitchFamily="18" charset="2"/>
              <a:buChar char=""/>
            </a:pPr>
            <a:r>
              <a:rPr lang="en-US" dirty="0"/>
              <a:t>Designed for ALL skill levels.</a:t>
            </a:r>
          </a:p>
        </p:txBody>
      </p:sp>
      <p:sp>
        <p:nvSpPr>
          <p:cNvPr id="4" name="TextBox 3">
            <a:extLst>
              <a:ext uri="{FF2B5EF4-FFF2-40B4-BE49-F238E27FC236}">
                <a16:creationId xmlns:a16="http://schemas.microsoft.com/office/drawing/2014/main" id="{C6157231-8183-45D6-B902-00922456E1EB}"/>
              </a:ext>
            </a:extLst>
          </p:cNvPr>
          <p:cNvSpPr txBox="1"/>
          <p:nvPr/>
        </p:nvSpPr>
        <p:spPr>
          <a:xfrm>
            <a:off x="310551" y="32492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344589138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AE58E0A-B0BF-4886-9816-C78679E77B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1" name="Picture 20">
            <a:extLst>
              <a:ext uri="{FF2B5EF4-FFF2-40B4-BE49-F238E27FC236}">
                <a16:creationId xmlns:a16="http://schemas.microsoft.com/office/drawing/2014/main" id="{4C7A6D64-328C-4142-B6C9-8BA25354FD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3" name="Oval 22">
            <a:extLst>
              <a:ext uri="{FF2B5EF4-FFF2-40B4-BE49-F238E27FC236}">
                <a16:creationId xmlns:a16="http://schemas.microsoft.com/office/drawing/2014/main" id="{F5EAC709-009C-44D1-8DB3-C99E7EC78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090DF904-6312-44B6-99A8-7871C61E3E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27" name="Picture 26">
            <a:extLst>
              <a:ext uri="{FF2B5EF4-FFF2-40B4-BE49-F238E27FC236}">
                <a16:creationId xmlns:a16="http://schemas.microsoft.com/office/drawing/2014/main" id="{48907313-A514-4D58-A0C0-C2F3F95ABA7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29" name="Rectangle 28">
            <a:extLst>
              <a:ext uri="{FF2B5EF4-FFF2-40B4-BE49-F238E27FC236}">
                <a16:creationId xmlns:a16="http://schemas.microsoft.com/office/drawing/2014/main" id="{F3481F12-9587-46ED-93CE-846F5108E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Picture 9" descr="Free photo: Woman, Person, Smell - Free Image on Pixabay ...">
            <a:extLst>
              <a:ext uri="{FF2B5EF4-FFF2-40B4-BE49-F238E27FC236}">
                <a16:creationId xmlns:a16="http://schemas.microsoft.com/office/drawing/2014/main" id="{A1D88995-EF28-4158-86AA-5BC61BAA0482}"/>
              </a:ext>
            </a:extLst>
          </p:cNvPr>
          <p:cNvPicPr>
            <a:picLocks noChangeAspect="1"/>
          </p:cNvPicPr>
          <p:nvPr/>
        </p:nvPicPr>
        <p:blipFill rotWithShape="1">
          <a:blip r:embed="rId7">
            <a:alphaModFix/>
          </a:blip>
          <a:srcRect l="48548" r="8385"/>
          <a:stretch/>
        </p:blipFill>
        <p:spPr>
          <a:xfrm>
            <a:off x="1642" y="10"/>
            <a:ext cx="4633038" cy="6857990"/>
          </a:xfrm>
          <a:prstGeom prst="rect">
            <a:avLst/>
          </a:prstGeom>
        </p:spPr>
      </p:pic>
      <p:pic>
        <p:nvPicPr>
          <p:cNvPr id="13" name="Picture 13">
            <a:extLst>
              <a:ext uri="{FF2B5EF4-FFF2-40B4-BE49-F238E27FC236}">
                <a16:creationId xmlns:a16="http://schemas.microsoft.com/office/drawing/2014/main" id="{18E0B4A3-9337-455A-ACAE-31C6CEDA4411}"/>
              </a:ext>
            </a:extLst>
          </p:cNvPr>
          <p:cNvPicPr>
            <a:picLocks noChangeAspect="1"/>
          </p:cNvPicPr>
          <p:nvPr/>
        </p:nvPicPr>
        <p:blipFill rotWithShape="1">
          <a:blip r:embed="rId8">
            <a:alphaModFix/>
            <a:extLst>
              <a:ext uri="{837473B0-CC2E-450A-ABE3-18F120FF3D39}">
                <a1611:picAttrSrcUrl xmlns:a1611="http://schemas.microsoft.com/office/drawing/2016/11/main" r:id="rId9"/>
              </a:ext>
            </a:extLst>
          </a:blip>
          <a:srcRect l="25628" r="7977" b="-1"/>
          <a:stretch/>
        </p:blipFill>
        <p:spPr>
          <a:xfrm>
            <a:off x="4634682" y="10"/>
            <a:ext cx="7557317" cy="6857990"/>
          </a:xfrm>
          <a:prstGeom prst="rect">
            <a:avLst/>
          </a:prstGeom>
        </p:spPr>
      </p:pic>
      <p:sp>
        <p:nvSpPr>
          <p:cNvPr id="31" name="Rectangle 30">
            <a:extLst>
              <a:ext uri="{FF2B5EF4-FFF2-40B4-BE49-F238E27FC236}">
                <a16:creationId xmlns:a16="http://schemas.microsoft.com/office/drawing/2014/main" id="{F57FA9DA-8DE7-4D3E-8030-0262CC736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4850" y="0"/>
            <a:ext cx="6488762"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7F7386C1-8702-4011-9E03-7C7572C25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4680" y="1295400"/>
            <a:ext cx="6490519"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4809690" y="1478483"/>
            <a:ext cx="6388380" cy="4801232"/>
          </a:xfrm>
          <a:prstGeom prst="rect">
            <a:avLst/>
          </a:prstGeom>
        </p:spPr>
        <p:txBody>
          <a:bodyPr vert="horz" lIns="91440" tIns="45720" rIns="91440" bIns="45720" rtlCol="0" anchor="t">
            <a:noAutofit/>
          </a:bodyPr>
          <a:lstStyle/>
          <a:p>
            <a:pPr defTabSz="457200">
              <a:spcBef>
                <a:spcPts val="1000"/>
              </a:spcBef>
              <a:buClr>
                <a:schemeClr val="accent1"/>
              </a:buClr>
              <a:buSzPct val="80000"/>
            </a:pPr>
            <a:r>
              <a:rPr lang="en-US" sz="3000" b="1" dirty="0">
                <a:latin typeface="+mj-lt"/>
                <a:ea typeface="+mj-ea"/>
                <a:cs typeface="+mj-cs"/>
              </a:rPr>
              <a:t>Our sense of smell is closely linked to our memories and emotions. As you think of a place or person that makes you feel happy or good, what smells come to mind? Sometimes when we smell something we think of someone or something from our past. Create a page to show what a smell makes you think of. </a:t>
            </a:r>
            <a:endParaRPr lang="en-US" sz="3000" b="1" dirty="0">
              <a:ea typeface="+mj-ea"/>
              <a:cs typeface="+mj-cs"/>
            </a:endParaRPr>
          </a:p>
        </p:txBody>
      </p:sp>
      <p:sp>
        <p:nvSpPr>
          <p:cNvPr id="14" name="TextBox 13">
            <a:extLst>
              <a:ext uri="{FF2B5EF4-FFF2-40B4-BE49-F238E27FC236}">
                <a16:creationId xmlns:a16="http://schemas.microsoft.com/office/drawing/2014/main" id="{E56EC51C-0A78-4748-9A0E-A9CCC50F918C}"/>
              </a:ext>
            </a:extLst>
          </p:cNvPr>
          <p:cNvSpPr txBox="1"/>
          <p:nvPr/>
        </p:nvSpPr>
        <p:spPr>
          <a:xfrm>
            <a:off x="9298258" y="6657945"/>
            <a:ext cx="289374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258497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0F4014E-6BAF-4F6C-B8CE-81A4D8F880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8" name="Picture 27">
            <a:extLst>
              <a:ext uri="{FF2B5EF4-FFF2-40B4-BE49-F238E27FC236}">
                <a16:creationId xmlns:a16="http://schemas.microsoft.com/office/drawing/2014/main" id="{B891C919-1CCE-4DE8-BCB6-6D4A823AB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0" name="Oval 29">
            <a:extLst>
              <a:ext uri="{FF2B5EF4-FFF2-40B4-BE49-F238E27FC236}">
                <a16:creationId xmlns:a16="http://schemas.microsoft.com/office/drawing/2014/main" id="{845D3C1D-A85C-44EE-A21E-2DAAEC79F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2" name="Picture 31">
            <a:extLst>
              <a:ext uri="{FF2B5EF4-FFF2-40B4-BE49-F238E27FC236}">
                <a16:creationId xmlns:a16="http://schemas.microsoft.com/office/drawing/2014/main" id="{1272C03D-FF5F-4787-9923-252D8F950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34" name="Picture 33">
            <a:extLst>
              <a:ext uri="{FF2B5EF4-FFF2-40B4-BE49-F238E27FC236}">
                <a16:creationId xmlns:a16="http://schemas.microsoft.com/office/drawing/2014/main" id="{809E94B5-14C4-4FFC-A641-4DD9C0733B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36" name="Rectangle 35">
            <a:extLst>
              <a:ext uri="{FF2B5EF4-FFF2-40B4-BE49-F238E27FC236}">
                <a16:creationId xmlns:a16="http://schemas.microsoft.com/office/drawing/2014/main" id="{D987E165-75F1-443C-9A05-ADC511C33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3" descr="Map&#10;&#10;Description automatically generated">
            <a:extLst>
              <a:ext uri="{FF2B5EF4-FFF2-40B4-BE49-F238E27FC236}">
                <a16:creationId xmlns:a16="http://schemas.microsoft.com/office/drawing/2014/main" id="{68F21069-0BEF-4AC2-90EF-B973D54A4E3B}"/>
              </a:ext>
            </a:extLst>
          </p:cNvPr>
          <p:cNvPicPr>
            <a:picLocks noChangeAspect="1"/>
          </p:cNvPicPr>
          <p:nvPr/>
        </p:nvPicPr>
        <p:blipFill rotWithShape="1">
          <a:blip r:embed="rId7">
            <a:alphaModFix/>
            <a:extLst>
              <a:ext uri="{837473B0-CC2E-450A-ABE3-18F120FF3D39}">
                <a1611:picAttrSrcUrl xmlns:a1611="http://schemas.microsoft.com/office/drawing/2016/11/main" r:id="rId8"/>
              </a:ext>
            </a:extLst>
          </a:blip>
          <a:srcRect l="16768" r="-1" b="9090"/>
          <a:stretch/>
        </p:blipFill>
        <p:spPr>
          <a:xfrm>
            <a:off x="20" y="-1"/>
            <a:ext cx="12191980" cy="6858000"/>
          </a:xfrm>
          <a:prstGeom prst="rect">
            <a:avLst/>
          </a:prstGeom>
        </p:spPr>
      </p:pic>
      <p:sp>
        <p:nvSpPr>
          <p:cNvPr id="38" name="Rectangle 37">
            <a:extLst>
              <a:ext uri="{FF2B5EF4-FFF2-40B4-BE49-F238E27FC236}">
                <a16:creationId xmlns:a16="http://schemas.microsoft.com/office/drawing/2014/main" id="{257A0036-B1EA-413D-9B13-228364CBF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353316" y="0"/>
            <a:ext cx="7770296"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1CDF1138-5525-4EF6-8245-FF3D24E33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352800" y="1295400"/>
            <a:ext cx="7772400"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7B947F4-67EA-4916-BD1D-2321EE74788D}"/>
              </a:ext>
            </a:extLst>
          </p:cNvPr>
          <p:cNvSpPr txBox="1"/>
          <p:nvPr/>
        </p:nvSpPr>
        <p:spPr>
          <a:xfrm>
            <a:off x="3491932" y="1447800"/>
            <a:ext cx="7486934" cy="48005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200">
              <a:spcBef>
                <a:spcPts val="1000"/>
              </a:spcBef>
              <a:buClr>
                <a:schemeClr val="accent1"/>
              </a:buClr>
              <a:buSzPct val="80000"/>
            </a:pPr>
            <a:r>
              <a:rPr lang="en-US" sz="3200" dirty="0">
                <a:latin typeface="+mj-lt"/>
                <a:ea typeface="+mj-ea"/>
                <a:cs typeface="+mj-cs"/>
              </a:rPr>
              <a:t>Create a page about someplace you would like to visit.</a:t>
            </a:r>
            <a:endParaRPr lang="en-US">
              <a:ea typeface="+mj-ea"/>
              <a:cs typeface="+mj-cs"/>
            </a:endParaRPr>
          </a:p>
          <a:p>
            <a:pPr defTabSz="457200">
              <a:spcBef>
                <a:spcPts val="1000"/>
              </a:spcBef>
              <a:buClr>
                <a:schemeClr val="accent1"/>
              </a:buClr>
              <a:buSzPct val="80000"/>
            </a:pPr>
            <a:r>
              <a:rPr lang="en-US" sz="3200" dirty="0">
                <a:latin typeface="+mj-lt"/>
                <a:ea typeface="+mj-ea"/>
                <a:cs typeface="+mj-cs"/>
              </a:rPr>
              <a:t>You may need to do some research before you start.</a:t>
            </a:r>
          </a:p>
          <a:p>
            <a:pPr defTabSz="457200">
              <a:spcBef>
                <a:spcPts val="1000"/>
              </a:spcBef>
              <a:buClr>
                <a:schemeClr val="accent1"/>
              </a:buClr>
              <a:buSzPct val="80000"/>
            </a:pPr>
            <a:r>
              <a:rPr lang="en-US" sz="3200" dirty="0">
                <a:latin typeface="+mj-lt"/>
                <a:ea typeface="+mj-ea"/>
                <a:cs typeface="+mj-cs"/>
              </a:rPr>
              <a:t>Why would you like to go there?</a:t>
            </a:r>
          </a:p>
          <a:p>
            <a:pPr defTabSz="457200">
              <a:spcBef>
                <a:spcPts val="1000"/>
              </a:spcBef>
              <a:buClr>
                <a:schemeClr val="accent1"/>
              </a:buClr>
              <a:buSzPct val="80000"/>
            </a:pPr>
            <a:r>
              <a:rPr lang="en-US" sz="3200" dirty="0">
                <a:latin typeface="+mj-lt"/>
                <a:ea typeface="+mj-ea"/>
                <a:cs typeface="+mj-cs"/>
              </a:rPr>
              <a:t>What would you like to see?</a:t>
            </a:r>
          </a:p>
          <a:p>
            <a:pPr defTabSz="457200">
              <a:spcBef>
                <a:spcPts val="1000"/>
              </a:spcBef>
              <a:buClr>
                <a:schemeClr val="accent1"/>
              </a:buClr>
              <a:buSzPct val="80000"/>
            </a:pPr>
            <a:r>
              <a:rPr lang="en-US" sz="3200" dirty="0">
                <a:latin typeface="+mj-lt"/>
                <a:ea typeface="+mj-ea"/>
                <a:cs typeface="+mj-cs"/>
              </a:rPr>
              <a:t>Who would you bring with you?</a:t>
            </a:r>
          </a:p>
          <a:p>
            <a:pPr defTabSz="457200">
              <a:spcBef>
                <a:spcPts val="1000"/>
              </a:spcBef>
              <a:buClr>
                <a:schemeClr val="accent1"/>
              </a:buClr>
              <a:buSzPct val="80000"/>
            </a:pPr>
            <a:r>
              <a:rPr lang="en-US" sz="3200" dirty="0">
                <a:latin typeface="+mj-lt"/>
                <a:ea typeface="+mj-ea"/>
                <a:cs typeface="+mj-cs"/>
              </a:rPr>
              <a:t>Does this place hold any special meaning for you?</a:t>
            </a:r>
          </a:p>
        </p:txBody>
      </p:sp>
      <p:sp>
        <p:nvSpPr>
          <p:cNvPr id="4" name="TextBox 3">
            <a:extLst>
              <a:ext uri="{FF2B5EF4-FFF2-40B4-BE49-F238E27FC236}">
                <a16:creationId xmlns:a16="http://schemas.microsoft.com/office/drawing/2014/main" id="{5FE16502-8B58-48F4-A1AC-81489985512D}"/>
              </a:ext>
            </a:extLst>
          </p:cNvPr>
          <p:cNvSpPr txBox="1"/>
          <p:nvPr/>
        </p:nvSpPr>
        <p:spPr>
          <a:xfrm>
            <a:off x="9490619" y="6657944"/>
            <a:ext cx="270138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013363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F4014E-6BAF-4F6C-B8CE-81A4D8F880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B891C919-1CCE-4DE8-BCB6-6D4A823AB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845D3C1D-A85C-44EE-A21E-2DAAEC79F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1272C03D-FF5F-4787-9923-252D8F950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6" name="Picture 15">
            <a:extLst>
              <a:ext uri="{FF2B5EF4-FFF2-40B4-BE49-F238E27FC236}">
                <a16:creationId xmlns:a16="http://schemas.microsoft.com/office/drawing/2014/main" id="{809E94B5-14C4-4FFC-A641-4DD9C0733B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8" name="Rectangle 17">
            <a:extLst>
              <a:ext uri="{FF2B5EF4-FFF2-40B4-BE49-F238E27FC236}">
                <a16:creationId xmlns:a16="http://schemas.microsoft.com/office/drawing/2014/main" id="{D987E165-75F1-443C-9A05-ADC511C33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Rectangle 1"/>
          <p:cNvSpPr/>
          <p:nvPr/>
        </p:nvSpPr>
        <p:spPr>
          <a:xfrm>
            <a:off x="4885725" y="233677"/>
            <a:ext cx="7180491" cy="6409029"/>
          </a:xfrm>
          <a:prstGeom prst="rect">
            <a:avLst/>
          </a:prstGeom>
        </p:spPr>
        <p:txBody>
          <a:bodyPr vert="horz" lIns="91440" tIns="45720" rIns="91440" bIns="45720" rtlCol="0" anchor="b">
            <a:normAutofit/>
          </a:bodyPr>
          <a:lstStyle/>
          <a:p>
            <a:pPr defTabSz="457200">
              <a:lnSpc>
                <a:spcPct val="90000"/>
              </a:lnSpc>
              <a:spcBef>
                <a:spcPct val="0"/>
              </a:spcBef>
              <a:spcAft>
                <a:spcPts val="600"/>
              </a:spcAft>
            </a:pPr>
            <a:r>
              <a:rPr lang="en-US" sz="4500" dirty="0">
                <a:solidFill>
                  <a:schemeClr val="tx2"/>
                </a:solidFill>
                <a:latin typeface="+mj-lt"/>
                <a:ea typeface="+mj-ea"/>
                <a:cs typeface="+mj-cs"/>
              </a:rPr>
              <a:t>Create a page celebrating an accomplishment, big or small, from any time in your life. It could be anything from winning a game of crib against your grandfather to bringing home gold at a cross country meet!  </a:t>
            </a:r>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t="9056" b="311"/>
          <a:stretch/>
        </p:blipFill>
        <p:spPr>
          <a:xfrm>
            <a:off x="-1" y="10"/>
            <a:ext cx="4634681" cy="6857990"/>
          </a:xfrm>
          <a:prstGeom prst="rect">
            <a:avLst/>
          </a:prstGeom>
        </p:spPr>
      </p:pic>
    </p:spTree>
    <p:extLst>
      <p:ext uri="{BB962C8B-B14F-4D97-AF65-F5344CB8AC3E}">
        <p14:creationId xmlns:p14="http://schemas.microsoft.com/office/powerpoint/2010/main" val="500443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464" y="275490"/>
            <a:ext cx="7491410" cy="6475042"/>
          </a:xfrm>
          <a:prstGeom prst="rect">
            <a:avLst/>
          </a:prstGeom>
        </p:spPr>
        <p:txBody>
          <a:bodyPr wrap="square" lIns="91440" tIns="45720" rIns="91440" bIns="45720" anchor="t">
            <a:spAutoFit/>
          </a:bodyPr>
          <a:lstStyle/>
          <a:p>
            <a:pPr>
              <a:lnSpc>
                <a:spcPct val="107000"/>
              </a:lnSpc>
              <a:spcAft>
                <a:spcPts val="800"/>
              </a:spcAft>
            </a:pPr>
            <a:r>
              <a:rPr lang="en-US" sz="4800" dirty="0">
                <a:latin typeface="Tahoma" panose="020B0604030504040204" pitchFamily="34" charset="0"/>
                <a:ea typeface="Calibri" panose="020F0502020204030204" pitchFamily="34" charset="0"/>
                <a:cs typeface="Times New Roman" panose="02020603050405020304" pitchFamily="18" charset="0"/>
              </a:rPr>
              <a:t> Music has such a profound influence in our lives.</a:t>
            </a:r>
            <a:endParaRPr lang="en-US" sz="4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800" dirty="0">
                <a:latin typeface="Tahoma"/>
                <a:ea typeface="Calibri" panose="020F0502020204030204" pitchFamily="34" charset="0"/>
                <a:cs typeface="Times New Roman"/>
              </a:rPr>
              <a:t>Choose a song with personal meaning to you or that you really like and create an art journal page using the lyrics. </a:t>
            </a:r>
            <a:endParaRPr lang="en-US" sz="4800" dirty="0">
              <a:effectLst/>
              <a:latin typeface="Calibri"/>
              <a:ea typeface="Calibri" panose="020F0502020204030204" pitchFamily="34" charset="0"/>
              <a:cs typeface="Times New Roman" panose="02020603050405020304" pitchFamily="18" charset="0"/>
            </a:endParaRPr>
          </a:p>
        </p:txBody>
      </p:sp>
      <p:sp>
        <p:nvSpPr>
          <p:cNvPr id="4" name="Rectangle 3"/>
          <p:cNvSpPr/>
          <p:nvPr/>
        </p:nvSpPr>
        <p:spPr>
          <a:xfrm>
            <a:off x="10167937" y="5749022"/>
            <a:ext cx="2038350" cy="646331"/>
          </a:xfrm>
          <a:prstGeom prst="rect">
            <a:avLst/>
          </a:prstGeom>
        </p:spPr>
        <p:txBody>
          <a:bodyPr wrap="square">
            <a:spAutoFit/>
          </a:bodyPr>
          <a:lstStyle/>
          <a:p>
            <a:r>
              <a:rPr lang="en-US" dirty="0">
                <a:solidFill>
                  <a:srgbClr val="000000"/>
                </a:solidFill>
              </a:rPr>
              <a:t>Sweet Silver Lining</a:t>
            </a:r>
          </a:p>
          <a:p>
            <a:r>
              <a:rPr lang="en-US" dirty="0">
                <a:solidFill>
                  <a:srgbClr val="000000"/>
                </a:solidFill>
                <a:hlinkClick r:id="rId2"/>
              </a:rPr>
              <a:t>Kate </a:t>
            </a:r>
            <a:r>
              <a:rPr lang="en-US" dirty="0" err="1">
                <a:solidFill>
                  <a:srgbClr val="000000"/>
                </a:solidFill>
                <a:hlinkClick r:id="rId2"/>
              </a:rPr>
              <a:t>Voegele</a:t>
            </a:r>
            <a:endParaRPr lang="en-US" b="0" dirty="0">
              <a:solidFill>
                <a:srgbClr val="000000"/>
              </a:solidFill>
              <a:effectLst/>
            </a:endParaRPr>
          </a:p>
        </p:txBody>
      </p:sp>
      <p:sp>
        <p:nvSpPr>
          <p:cNvPr id="5" name="Rectangle 4"/>
          <p:cNvSpPr/>
          <p:nvPr/>
        </p:nvSpPr>
        <p:spPr>
          <a:xfrm>
            <a:off x="9415463" y="652055"/>
            <a:ext cx="2409822" cy="5324535"/>
          </a:xfrm>
          <a:prstGeom prst="rect">
            <a:avLst/>
          </a:prstGeom>
        </p:spPr>
        <p:txBody>
          <a:bodyPr wrap="square">
            <a:spAutoFit/>
          </a:bodyPr>
          <a:lstStyle/>
          <a:p>
            <a:r>
              <a:rPr lang="en-US" sz="1100" dirty="0">
                <a:solidFill>
                  <a:srgbClr val="000000"/>
                </a:solidFill>
              </a:rPr>
              <a:t>I'm going home</a:t>
            </a:r>
            <a:br>
              <a:rPr lang="en-US" sz="1100" dirty="0">
                <a:solidFill>
                  <a:srgbClr val="000000"/>
                </a:solidFill>
              </a:rPr>
            </a:br>
            <a:r>
              <a:rPr lang="en-US" sz="1100" dirty="0">
                <a:solidFill>
                  <a:srgbClr val="000000"/>
                </a:solidFill>
              </a:rPr>
              <a:t>Downhearted and hoping</a:t>
            </a:r>
            <a:br>
              <a:rPr lang="en-US" sz="1100" dirty="0">
                <a:solidFill>
                  <a:srgbClr val="000000"/>
                </a:solidFill>
              </a:rPr>
            </a:br>
            <a:r>
              <a:rPr lang="en-US" sz="1100" dirty="0">
                <a:solidFill>
                  <a:srgbClr val="000000"/>
                </a:solidFill>
              </a:rPr>
              <a:t>I'm close to some new beginning</a:t>
            </a:r>
            <a:br>
              <a:rPr lang="en-US" sz="1100" dirty="0">
                <a:solidFill>
                  <a:srgbClr val="000000"/>
                </a:solidFill>
              </a:rPr>
            </a:br>
            <a:r>
              <a:rPr lang="en-US" sz="1100" dirty="0">
                <a:solidFill>
                  <a:srgbClr val="000000"/>
                </a:solidFill>
              </a:rPr>
              <a:t>I know</a:t>
            </a:r>
            <a:br>
              <a:rPr lang="en-US" sz="1100" dirty="0">
                <a:solidFill>
                  <a:srgbClr val="000000"/>
                </a:solidFill>
              </a:rPr>
            </a:br>
            <a:r>
              <a:rPr lang="en-US" sz="1100" dirty="0">
                <a:solidFill>
                  <a:srgbClr val="000000"/>
                </a:solidFill>
              </a:rPr>
              <a:t>There's a reason for everything</a:t>
            </a:r>
            <a:br>
              <a:rPr lang="en-US" sz="1100" dirty="0">
                <a:solidFill>
                  <a:srgbClr val="000000"/>
                </a:solidFill>
              </a:rPr>
            </a:br>
            <a:r>
              <a:rPr lang="en-US" sz="1100" dirty="0">
                <a:solidFill>
                  <a:srgbClr val="000000"/>
                </a:solidFill>
              </a:rPr>
              <a:t>That comes and goes</a:t>
            </a:r>
          </a:p>
          <a:p>
            <a:r>
              <a:rPr lang="en-US" sz="1100" dirty="0">
                <a:solidFill>
                  <a:srgbClr val="000000"/>
                </a:solidFill>
              </a:rPr>
              <a:t>But so many people are looking to me</a:t>
            </a:r>
            <a:br>
              <a:rPr lang="en-US" sz="1100" dirty="0">
                <a:solidFill>
                  <a:srgbClr val="000000"/>
                </a:solidFill>
              </a:rPr>
            </a:br>
            <a:r>
              <a:rPr lang="en-US" sz="1100" dirty="0">
                <a:solidFill>
                  <a:srgbClr val="000000"/>
                </a:solidFill>
              </a:rPr>
              <a:t>To be strong and to fight</a:t>
            </a:r>
            <a:br>
              <a:rPr lang="en-US" sz="1100" dirty="0">
                <a:solidFill>
                  <a:srgbClr val="000000"/>
                </a:solidFill>
              </a:rPr>
            </a:br>
            <a:r>
              <a:rPr lang="en-US" sz="1100" dirty="0">
                <a:solidFill>
                  <a:srgbClr val="000000"/>
                </a:solidFill>
              </a:rPr>
              <a:t>But I'm just surviving</a:t>
            </a:r>
            <a:br>
              <a:rPr lang="en-US" sz="1100" dirty="0">
                <a:solidFill>
                  <a:srgbClr val="000000"/>
                </a:solidFill>
              </a:rPr>
            </a:br>
            <a:r>
              <a:rPr lang="en-US" sz="1100" dirty="0">
                <a:solidFill>
                  <a:srgbClr val="000000"/>
                </a:solidFill>
              </a:rPr>
              <a:t>I may be weak but I'm never defeated</a:t>
            </a:r>
            <a:br>
              <a:rPr lang="en-US" sz="1100" dirty="0">
                <a:solidFill>
                  <a:srgbClr val="000000"/>
                </a:solidFill>
              </a:rPr>
            </a:br>
            <a:r>
              <a:rPr lang="en-US" sz="1100" dirty="0">
                <a:solidFill>
                  <a:srgbClr val="000000"/>
                </a:solidFill>
              </a:rPr>
              <a:t>And Ill keep believing</a:t>
            </a:r>
            <a:br>
              <a:rPr lang="en-US" sz="1100" dirty="0">
                <a:solidFill>
                  <a:srgbClr val="000000"/>
                </a:solidFill>
              </a:rPr>
            </a:br>
            <a:r>
              <a:rPr lang="en-US" sz="1100" dirty="0">
                <a:solidFill>
                  <a:srgbClr val="000000"/>
                </a:solidFill>
              </a:rPr>
              <a:t>In clouds with that sweet silver lining</a:t>
            </a:r>
          </a:p>
          <a:p>
            <a:r>
              <a:rPr lang="en-US" sz="1100" dirty="0">
                <a:solidFill>
                  <a:srgbClr val="000000"/>
                </a:solidFill>
              </a:rPr>
              <a:t>Most days</a:t>
            </a:r>
            <a:br>
              <a:rPr lang="en-US" sz="1100" dirty="0">
                <a:solidFill>
                  <a:srgbClr val="000000"/>
                </a:solidFill>
              </a:rPr>
            </a:br>
            <a:r>
              <a:rPr lang="en-US" sz="1100" dirty="0">
                <a:solidFill>
                  <a:srgbClr val="000000"/>
                </a:solidFill>
              </a:rPr>
              <a:t>I try my best to put on a brave face</a:t>
            </a:r>
            <a:br>
              <a:rPr lang="en-US" sz="1100" dirty="0">
                <a:solidFill>
                  <a:srgbClr val="000000"/>
                </a:solidFill>
              </a:rPr>
            </a:br>
            <a:r>
              <a:rPr lang="en-US" sz="1100" dirty="0">
                <a:solidFill>
                  <a:srgbClr val="000000"/>
                </a:solidFill>
              </a:rPr>
              <a:t>But inside</a:t>
            </a:r>
            <a:br>
              <a:rPr lang="en-US" sz="1100" dirty="0">
                <a:solidFill>
                  <a:srgbClr val="000000"/>
                </a:solidFill>
              </a:rPr>
            </a:br>
            <a:r>
              <a:rPr lang="en-US" sz="1100" dirty="0">
                <a:solidFill>
                  <a:srgbClr val="000000"/>
                </a:solidFill>
              </a:rPr>
              <a:t>My bones are cold and my heart breaks</a:t>
            </a:r>
            <a:br>
              <a:rPr lang="en-US" sz="1100" dirty="0">
                <a:solidFill>
                  <a:srgbClr val="000000"/>
                </a:solidFill>
              </a:rPr>
            </a:br>
            <a:r>
              <a:rPr lang="en-US" sz="1100" dirty="0">
                <a:solidFill>
                  <a:srgbClr val="000000"/>
                </a:solidFill>
              </a:rPr>
              <a:t>But all the while</a:t>
            </a:r>
            <a:br>
              <a:rPr lang="en-US" sz="1100" dirty="0">
                <a:solidFill>
                  <a:srgbClr val="000000"/>
                </a:solidFill>
              </a:rPr>
            </a:br>
            <a:r>
              <a:rPr lang="en-US" sz="1100" dirty="0">
                <a:solidFill>
                  <a:srgbClr val="000000"/>
                </a:solidFill>
              </a:rPr>
              <a:t>Somethings keeping me safe</a:t>
            </a:r>
            <a:br>
              <a:rPr lang="en-US" sz="1100" dirty="0">
                <a:solidFill>
                  <a:srgbClr val="000000"/>
                </a:solidFill>
              </a:rPr>
            </a:br>
            <a:r>
              <a:rPr lang="en-US" sz="1100" dirty="0">
                <a:solidFill>
                  <a:srgbClr val="000000"/>
                </a:solidFill>
              </a:rPr>
              <a:t>And alive</a:t>
            </a:r>
          </a:p>
          <a:p>
            <a:r>
              <a:rPr lang="en-US" sz="1100" dirty="0">
                <a:solidFill>
                  <a:srgbClr val="000000"/>
                </a:solidFill>
              </a:rPr>
              <a:t>But so many people are looking to me</a:t>
            </a:r>
            <a:br>
              <a:rPr lang="en-US" sz="1100" dirty="0">
                <a:solidFill>
                  <a:srgbClr val="000000"/>
                </a:solidFill>
              </a:rPr>
            </a:br>
            <a:r>
              <a:rPr lang="en-US" sz="1100" dirty="0">
                <a:solidFill>
                  <a:srgbClr val="000000"/>
                </a:solidFill>
              </a:rPr>
              <a:t>To be strong and to fight</a:t>
            </a:r>
            <a:br>
              <a:rPr lang="en-US" sz="1100" dirty="0">
                <a:solidFill>
                  <a:srgbClr val="000000"/>
                </a:solidFill>
              </a:rPr>
            </a:br>
            <a:r>
              <a:rPr lang="en-US" sz="1100" dirty="0">
                <a:solidFill>
                  <a:srgbClr val="000000"/>
                </a:solidFill>
              </a:rPr>
              <a:t>But I'm just surviving</a:t>
            </a:r>
            <a:br>
              <a:rPr lang="en-US" sz="1100" dirty="0">
                <a:solidFill>
                  <a:srgbClr val="000000"/>
                </a:solidFill>
              </a:rPr>
            </a:br>
            <a:r>
              <a:rPr lang="en-US" sz="1100" dirty="0">
                <a:solidFill>
                  <a:srgbClr val="000000"/>
                </a:solidFill>
              </a:rPr>
              <a:t>I may be weak but I'm never defeated</a:t>
            </a:r>
            <a:br>
              <a:rPr lang="en-US" sz="1100" dirty="0">
                <a:solidFill>
                  <a:srgbClr val="000000"/>
                </a:solidFill>
              </a:rPr>
            </a:br>
            <a:r>
              <a:rPr lang="en-US" sz="1100" dirty="0">
                <a:solidFill>
                  <a:srgbClr val="000000"/>
                </a:solidFill>
              </a:rPr>
              <a:t>And Ill keep believing</a:t>
            </a:r>
            <a:br>
              <a:rPr lang="en-US" sz="1100" dirty="0">
                <a:solidFill>
                  <a:srgbClr val="000000"/>
                </a:solidFill>
              </a:rPr>
            </a:br>
            <a:r>
              <a:rPr lang="en-US" sz="1100" dirty="0">
                <a:solidFill>
                  <a:srgbClr val="000000"/>
                </a:solidFill>
              </a:rPr>
              <a:t>In clouds with that sweet silver lining</a:t>
            </a:r>
          </a:p>
          <a:p>
            <a:br>
              <a:rPr lang="en-US" dirty="0">
                <a:solidFill>
                  <a:srgbClr val="000000"/>
                </a:solidFill>
              </a:rPr>
            </a:br>
            <a:br>
              <a:rPr lang="en-US" dirty="0">
                <a:solidFill>
                  <a:srgbClr val="000000"/>
                </a:solidFill>
              </a:rPr>
            </a:br>
            <a:endParaRPr lang="en-US" dirty="0"/>
          </a:p>
        </p:txBody>
      </p:sp>
      <p:pic>
        <p:nvPicPr>
          <p:cNvPr id="3" name="Picture 2" descr="https://convertkit.s3.amazonaws.com/assets/pictures/12427/138054/content_06.jpg"/>
          <p:cNvPicPr/>
          <p:nvPr/>
        </p:nvPicPr>
        <p:blipFill>
          <a:blip r:embed="rId3">
            <a:extLst>
              <a:ext uri="{28A0092B-C50C-407E-A947-70E740481C1C}">
                <a14:useLocalDpi xmlns:a14="http://schemas.microsoft.com/office/drawing/2010/main" val="0"/>
              </a:ext>
            </a:extLst>
          </a:blip>
          <a:srcRect/>
          <a:stretch>
            <a:fillRect/>
          </a:stretch>
        </p:blipFill>
        <p:spPr bwMode="auto">
          <a:xfrm>
            <a:off x="7915274" y="452031"/>
            <a:ext cx="4062412" cy="5096966"/>
          </a:xfrm>
          <a:prstGeom prst="rect">
            <a:avLst/>
          </a:prstGeom>
          <a:noFill/>
          <a:ln>
            <a:noFill/>
          </a:ln>
        </p:spPr>
      </p:pic>
      <p:sp>
        <p:nvSpPr>
          <p:cNvPr id="6" name="Rectangle 5"/>
          <p:cNvSpPr/>
          <p:nvPr/>
        </p:nvSpPr>
        <p:spPr>
          <a:xfrm>
            <a:off x="6944241" y="6395353"/>
            <a:ext cx="4942443" cy="369332"/>
          </a:xfrm>
          <a:prstGeom prst="rect">
            <a:avLst/>
          </a:prstGeom>
        </p:spPr>
        <p:txBody>
          <a:bodyPr wrap="none">
            <a:spAutoFit/>
          </a:bodyPr>
          <a:lstStyle/>
          <a:p>
            <a:r>
              <a:rPr lang="en-US" dirty="0"/>
              <a:t>https://www.youtube.com/watch?v=FkvzLlDQ_6M</a:t>
            </a:r>
          </a:p>
        </p:txBody>
      </p:sp>
    </p:spTree>
    <p:extLst>
      <p:ext uri="{BB962C8B-B14F-4D97-AF65-F5344CB8AC3E}">
        <p14:creationId xmlns:p14="http://schemas.microsoft.com/office/powerpoint/2010/main" val="2040215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63" y="207461"/>
            <a:ext cx="12143503" cy="5601020"/>
          </a:xfrm>
          <a:prstGeom prst="rect">
            <a:avLst/>
          </a:prstGeom>
          <a:noFill/>
        </p:spPr>
        <p:txBody>
          <a:bodyPr wrap="square" lIns="91440" tIns="45720" rIns="91440" bIns="45720" rtlCol="0" anchor="t">
            <a:spAutoFit/>
          </a:bodyPr>
          <a:lstStyle/>
          <a:p>
            <a:pPr>
              <a:lnSpc>
                <a:spcPct val="107000"/>
              </a:lnSpc>
              <a:spcAft>
                <a:spcPts val="800"/>
              </a:spcAft>
            </a:pPr>
            <a:r>
              <a:rPr lang="en-US" sz="2800" dirty="0">
                <a:latin typeface="Tahoma"/>
                <a:ea typeface="Calibri" panose="020F0502020204030204" pitchFamily="34" charset="0"/>
                <a:cs typeface="Times New Roman"/>
              </a:rPr>
              <a:t>Things to think about;</a:t>
            </a:r>
          </a:p>
          <a:p>
            <a:pPr marL="285750" indent="-285750">
              <a:lnSpc>
                <a:spcPct val="107000"/>
              </a:lnSpc>
              <a:spcAft>
                <a:spcPts val="800"/>
              </a:spcAft>
              <a:buFont typeface="Arial" panose="020B0604020202020204" pitchFamily="34" charset="0"/>
              <a:buChar char="•"/>
            </a:pPr>
            <a:r>
              <a:rPr lang="en-US" sz="2800" dirty="0">
                <a:latin typeface="Tahoma"/>
                <a:ea typeface="Calibri" panose="020F0502020204030204" pitchFamily="34" charset="0"/>
                <a:cs typeface="Times New Roman"/>
              </a:rPr>
              <a:t>Why is this song important to you?</a:t>
            </a:r>
            <a:endParaRPr lang="en-US" dirty="0">
              <a:latin typeface="Tahoma"/>
              <a:cs typeface="Times New Roman"/>
            </a:endParaRPr>
          </a:p>
          <a:p>
            <a:pPr marL="285750" indent="-285750">
              <a:lnSpc>
                <a:spcPct val="107000"/>
              </a:lnSpc>
              <a:spcAft>
                <a:spcPts val="800"/>
              </a:spcAft>
              <a:buFont typeface="Arial" panose="020B0604020202020204" pitchFamily="34" charset="0"/>
              <a:buChar char="•"/>
            </a:pPr>
            <a:r>
              <a:rPr lang="en-US" sz="2800" dirty="0">
                <a:latin typeface="Tahoma" panose="020B0604030504040204" pitchFamily="34" charset="0"/>
                <a:ea typeface="Calibri" panose="020F0502020204030204" pitchFamily="34" charset="0"/>
                <a:cs typeface="Times New Roman" panose="02020603050405020304" pitchFamily="18" charset="0"/>
              </a:rPr>
              <a:t>Does this song hold strong memories?</a:t>
            </a:r>
          </a:p>
          <a:p>
            <a:pPr marL="285750" indent="-285750">
              <a:lnSpc>
                <a:spcPct val="107000"/>
              </a:lnSpc>
              <a:spcAft>
                <a:spcPts val="800"/>
              </a:spcAft>
              <a:buFont typeface="Arial" panose="020B0604020202020204" pitchFamily="34" charset="0"/>
              <a:buChar char="•"/>
            </a:pPr>
            <a:r>
              <a:rPr lang="en-US" sz="2800" dirty="0">
                <a:latin typeface="Tahoma" panose="020B0604030504040204" pitchFamily="34" charset="0"/>
                <a:ea typeface="Calibri" panose="020F0502020204030204" pitchFamily="34" charset="0"/>
                <a:cs typeface="Times New Roman" panose="02020603050405020304" pitchFamily="18" charset="0"/>
              </a:rPr>
              <a:t>Does it remind you of anyone?</a:t>
            </a:r>
          </a:p>
          <a:p>
            <a:pPr marL="285750" indent="-285750">
              <a:lnSpc>
                <a:spcPct val="107000"/>
              </a:lnSpc>
              <a:spcAft>
                <a:spcPts val="800"/>
              </a:spcAft>
              <a:buFont typeface="Arial" panose="020B0604020202020204" pitchFamily="34" charset="0"/>
              <a:buChar char="•"/>
            </a:pPr>
            <a:r>
              <a:rPr lang="en-US" sz="2800" dirty="0">
                <a:latin typeface="Tahoma" panose="020B0604030504040204" pitchFamily="34" charset="0"/>
                <a:ea typeface="Calibri" panose="020F0502020204030204" pitchFamily="34" charset="0"/>
                <a:cs typeface="Times New Roman" panose="02020603050405020304" pitchFamily="18" charset="0"/>
              </a:rPr>
              <a:t>Does this song ‘speak’ to you? How? Why?</a:t>
            </a:r>
          </a:p>
          <a:p>
            <a:pPr marL="285750" indent="-285750">
              <a:lnSpc>
                <a:spcPct val="107000"/>
              </a:lnSpc>
              <a:spcAft>
                <a:spcPts val="800"/>
              </a:spcAft>
              <a:buFont typeface="Arial" panose="020B0604020202020204" pitchFamily="34" charset="0"/>
              <a:buChar char="•"/>
            </a:pPr>
            <a:r>
              <a:rPr lang="en-US" sz="2800" dirty="0">
                <a:latin typeface="Tahoma" panose="020B0604030504040204" pitchFamily="34" charset="0"/>
                <a:ea typeface="Calibri" panose="020F0502020204030204" pitchFamily="34" charset="0"/>
                <a:cs typeface="Times New Roman" panose="02020603050405020304" pitchFamily="18" charset="0"/>
              </a:rPr>
              <a:t>When did you first hear this song?</a:t>
            </a:r>
            <a:r>
              <a:rPr lang="en-US" sz="2800" dirty="0">
                <a:latin typeface="Calibri" panose="020F0502020204030204" pitchFamily="34" charset="0"/>
                <a:ea typeface="Calibri" panose="020F0502020204030204" pitchFamily="34" charset="0"/>
                <a:cs typeface="Times New Roman" panose="02020603050405020304" pitchFamily="18" charset="0"/>
              </a:rPr>
              <a:t> Where were you? Who were you with?</a:t>
            </a:r>
          </a:p>
          <a:p>
            <a:pPr marL="285750" indent="-285750">
              <a:lnSpc>
                <a:spcPct val="107000"/>
              </a:lnSpc>
              <a:spcAft>
                <a:spcPts val="800"/>
              </a:spcAft>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When do you like to listen to the song? Where?</a:t>
            </a:r>
          </a:p>
          <a:p>
            <a:pPr marL="285750" indent="-285750">
              <a:lnSpc>
                <a:spcPct val="107000"/>
              </a:lnSpc>
              <a:spcAft>
                <a:spcPts val="800"/>
              </a:spcAft>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Does the music hold any special meaning for you?</a:t>
            </a:r>
          </a:p>
          <a:p>
            <a:pPr marL="285750" indent="-285750">
              <a:lnSpc>
                <a:spcPct val="107000"/>
              </a:lnSpc>
              <a:spcAft>
                <a:spcPts val="800"/>
              </a:spcAft>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What part or parts of the lyrics are especially important to you?</a:t>
            </a:r>
          </a:p>
          <a:p>
            <a:pPr marL="285750" indent="-285750">
              <a:lnSpc>
                <a:spcPct val="107000"/>
              </a:lnSpc>
              <a:spcAft>
                <a:spcPts val="800"/>
              </a:spcAft>
              <a:buFont typeface="Arial" panose="020B0604020202020204" pitchFamily="34" charset="0"/>
              <a:buChar char="•"/>
            </a:pPr>
            <a:r>
              <a:rPr lang="en-US" sz="2800" dirty="0">
                <a:latin typeface="Calibri"/>
                <a:ea typeface="Calibri" panose="020F0502020204030204" pitchFamily="34" charset="0"/>
                <a:cs typeface="Times New Roman"/>
              </a:rPr>
              <a:t>Does this song have a video? If so do you like it?</a:t>
            </a:r>
          </a:p>
        </p:txBody>
      </p:sp>
    </p:spTree>
    <p:extLst>
      <p:ext uri="{BB962C8B-B14F-4D97-AF65-F5344CB8AC3E}">
        <p14:creationId xmlns:p14="http://schemas.microsoft.com/office/powerpoint/2010/main" val="2153776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nise.murphy\AppData\Local\Microsoft\Windows\Temporary Internet Files\Content.IE5\V4V5TQCO\14212064_1162812610432084_1583178735433948417_n.jpg"/>
          <p:cNvPicPr/>
          <p:nvPr/>
        </p:nvPicPr>
        <p:blipFill>
          <a:blip r:embed="rId2">
            <a:extLst>
              <a:ext uri="{28A0092B-C50C-407E-A947-70E740481C1C}">
                <a14:useLocalDpi xmlns:a14="http://schemas.microsoft.com/office/drawing/2010/main" val="0"/>
              </a:ext>
            </a:extLst>
          </a:blip>
          <a:srcRect/>
          <a:stretch>
            <a:fillRect/>
          </a:stretch>
        </p:blipFill>
        <p:spPr bwMode="auto">
          <a:xfrm>
            <a:off x="3185725" y="310879"/>
            <a:ext cx="5033682" cy="6243917"/>
          </a:xfrm>
          <a:prstGeom prst="rect">
            <a:avLst/>
          </a:prstGeom>
          <a:noFill/>
          <a:ln>
            <a:noFill/>
          </a:ln>
        </p:spPr>
      </p:pic>
    </p:spTree>
    <p:extLst>
      <p:ext uri="{BB962C8B-B14F-4D97-AF65-F5344CB8AC3E}">
        <p14:creationId xmlns:p14="http://schemas.microsoft.com/office/powerpoint/2010/main" val="787635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D40652-2041-40A8-BD19-2174322668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3F9E3962-D4A6-4AE1-88E9-74BCE5EB88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4C6C9A81-EBD8-4A7D-BE1B-7520E2A46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79C71F41-5AA1-428C-A1E3-0BD5A76911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6" name="Picture 15">
            <a:extLst>
              <a:ext uri="{FF2B5EF4-FFF2-40B4-BE49-F238E27FC236}">
                <a16:creationId xmlns:a16="http://schemas.microsoft.com/office/drawing/2014/main" id="{8AA17048-7FB7-46CB-B99B-8D9D66ECA5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8" name="Rectangle 17">
            <a:extLst>
              <a:ext uri="{FF2B5EF4-FFF2-40B4-BE49-F238E27FC236}">
                <a16:creationId xmlns:a16="http://schemas.microsoft.com/office/drawing/2014/main" id="{1CFBC036-F1E2-42B1-B205-11560583B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Rectangle 1"/>
          <p:cNvSpPr/>
          <p:nvPr/>
        </p:nvSpPr>
        <p:spPr>
          <a:xfrm>
            <a:off x="273150" y="215030"/>
            <a:ext cx="5001577" cy="3785419"/>
          </a:xfrm>
          <a:prstGeom prst="rect">
            <a:avLst/>
          </a:prstGeom>
        </p:spPr>
        <p:txBody>
          <a:bodyPr vert="horz" lIns="91440" tIns="45720" rIns="91440" bIns="45720" rtlCol="0" anchor="t">
            <a:noAutofit/>
          </a:bodyPr>
          <a:lstStyle/>
          <a:p>
            <a:pPr defTabSz="457200">
              <a:spcBef>
                <a:spcPts val="1000"/>
              </a:spcBef>
              <a:buClr>
                <a:schemeClr val="accent1"/>
              </a:buClr>
              <a:buSzPct val="80000"/>
            </a:pPr>
            <a:r>
              <a:rPr lang="en-US" sz="3200" dirty="0">
                <a:latin typeface="+mj-lt"/>
                <a:ea typeface="+mj-ea"/>
                <a:cs typeface="+mj-cs"/>
              </a:rPr>
              <a:t>O</a:t>
            </a:r>
            <a:r>
              <a:rPr lang="en-US" sz="2800" dirty="0">
                <a:latin typeface="+mj-lt"/>
                <a:ea typeface="+mj-ea"/>
                <a:cs typeface="+mj-cs"/>
              </a:rPr>
              <a:t>ur faith and beliefs form an important part of our identity and our culture. We saw this in the Seven Sacred Teachings story. Our indigenous people had a very strong faith and many spiritual practices which many are once again reclaiming. Create a page about your faith, religious journey or spiritual practices. This does not have to be about religion.  </a:t>
            </a:r>
            <a:endParaRPr lang="en-US" sz="2800" dirty="0">
              <a:ea typeface="+mj-ea"/>
              <a:cs typeface="+mj-cs"/>
            </a:endParaRPr>
          </a:p>
        </p:txBody>
      </p:sp>
      <p:sp>
        <p:nvSpPr>
          <p:cNvPr id="20" name="Freeform 31">
            <a:extLst>
              <a:ext uri="{FF2B5EF4-FFF2-40B4-BE49-F238E27FC236}">
                <a16:creationId xmlns:a16="http://schemas.microsoft.com/office/drawing/2014/main" id="{8DB9BC10-DABC-48C4-BF24-E621264B0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2" name="Rectangle 21">
            <a:extLst>
              <a:ext uri="{FF2B5EF4-FFF2-40B4-BE49-F238E27FC236}">
                <a16:creationId xmlns:a16="http://schemas.microsoft.com/office/drawing/2014/main" id="{38348FA2-1392-4EC3-AF8B-6A64B797C7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5">
            <a:extLst>
              <a:ext uri="{FF2B5EF4-FFF2-40B4-BE49-F238E27FC236}">
                <a16:creationId xmlns:a16="http://schemas.microsoft.com/office/drawing/2014/main" id="{93CB2C36-347C-4705-BC75-94EAB8FF8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5943" y="647698"/>
            <a:ext cx="4305986" cy="5562601"/>
          </a:xfrm>
          <a:prstGeom prst="rect">
            <a:avLst/>
          </a:prstGeom>
          <a:effectLst/>
        </p:spPr>
      </p:pic>
      <p:sp>
        <p:nvSpPr>
          <p:cNvPr id="26" name="Rectangle 25">
            <a:extLst>
              <a:ext uri="{FF2B5EF4-FFF2-40B4-BE49-F238E27FC236}">
                <a16:creationId xmlns:a16="http://schemas.microsoft.com/office/drawing/2014/main" id="{4437D23E-7DA0-4020-B991-9734AB977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40632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0F4014E-6BAF-4F6C-B8CE-81A4D8F880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8" name="Picture 27">
            <a:extLst>
              <a:ext uri="{FF2B5EF4-FFF2-40B4-BE49-F238E27FC236}">
                <a16:creationId xmlns:a16="http://schemas.microsoft.com/office/drawing/2014/main" id="{B891C919-1CCE-4DE8-BCB6-6D4A823AB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0" name="Oval 29">
            <a:extLst>
              <a:ext uri="{FF2B5EF4-FFF2-40B4-BE49-F238E27FC236}">
                <a16:creationId xmlns:a16="http://schemas.microsoft.com/office/drawing/2014/main" id="{845D3C1D-A85C-44EE-A21E-2DAAEC79F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2" name="Picture 31">
            <a:extLst>
              <a:ext uri="{FF2B5EF4-FFF2-40B4-BE49-F238E27FC236}">
                <a16:creationId xmlns:a16="http://schemas.microsoft.com/office/drawing/2014/main" id="{1272C03D-FF5F-4787-9923-252D8F950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34" name="Picture 33">
            <a:extLst>
              <a:ext uri="{FF2B5EF4-FFF2-40B4-BE49-F238E27FC236}">
                <a16:creationId xmlns:a16="http://schemas.microsoft.com/office/drawing/2014/main" id="{809E94B5-14C4-4FFC-A641-4DD9C0733B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36" name="Rectangle 35">
            <a:extLst>
              <a:ext uri="{FF2B5EF4-FFF2-40B4-BE49-F238E27FC236}">
                <a16:creationId xmlns:a16="http://schemas.microsoft.com/office/drawing/2014/main" id="{D987E165-75F1-443C-9A05-ADC511C33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 name="Picture 11">
            <a:extLst>
              <a:ext uri="{FF2B5EF4-FFF2-40B4-BE49-F238E27FC236}">
                <a16:creationId xmlns:a16="http://schemas.microsoft.com/office/drawing/2014/main" id="{415BB952-C7C2-46B6-904D-CDAA3DD2C413}"/>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10920" r="45153"/>
          <a:stretch/>
        </p:blipFill>
        <p:spPr>
          <a:xfrm>
            <a:off x="-1" y="10"/>
            <a:ext cx="4634680" cy="6857990"/>
          </a:xfrm>
          <a:prstGeom prst="rect">
            <a:avLst/>
          </a:prstGeom>
        </p:spPr>
      </p:pic>
      <p:sp>
        <p:nvSpPr>
          <p:cNvPr id="2" name="Rectangle 1"/>
          <p:cNvSpPr/>
          <p:nvPr/>
        </p:nvSpPr>
        <p:spPr>
          <a:xfrm>
            <a:off x="4922947" y="1259457"/>
            <a:ext cx="7082225" cy="3809999"/>
          </a:xfrm>
          <a:prstGeom prst="rect">
            <a:avLst/>
          </a:prstGeom>
        </p:spPr>
        <p:txBody>
          <a:bodyPr vert="horz" lIns="91440" tIns="45720" rIns="91440" bIns="45720" rtlCol="0" anchor="t">
            <a:noAutofit/>
          </a:bodyPr>
          <a:lstStyle/>
          <a:p>
            <a:pPr defTabSz="457200">
              <a:spcBef>
                <a:spcPts val="1000"/>
              </a:spcBef>
              <a:buClr>
                <a:schemeClr val="accent1"/>
              </a:buClr>
              <a:buSzPct val="80000"/>
            </a:pPr>
            <a:r>
              <a:rPr lang="en-US" sz="3200" dirty="0">
                <a:latin typeface="+mj-lt"/>
                <a:ea typeface="+mj-ea"/>
                <a:cs typeface="+mj-cs"/>
              </a:rPr>
              <a:t>We all have so many memories, good and bad, that make up who we are. But what is your FIRST memory? It's so interesting to think about the things that stick around from our childhood - and why those memories were important enough for us to remember. Think about your first memory (or another very early one) and create a page about it.</a:t>
            </a:r>
          </a:p>
        </p:txBody>
      </p:sp>
      <p:sp>
        <p:nvSpPr>
          <p:cNvPr id="12" name="TextBox 11">
            <a:extLst>
              <a:ext uri="{FF2B5EF4-FFF2-40B4-BE49-F238E27FC236}">
                <a16:creationId xmlns:a16="http://schemas.microsoft.com/office/drawing/2014/main" id="{D3F2C590-E701-42FB-85BB-234835990ABC}"/>
              </a:ext>
            </a:extLst>
          </p:cNvPr>
          <p:cNvSpPr txBox="1"/>
          <p:nvPr/>
        </p:nvSpPr>
        <p:spPr>
          <a:xfrm>
            <a:off x="2074363" y="6657945"/>
            <a:ext cx="256031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2046508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835" y="255222"/>
            <a:ext cx="8527116" cy="6518195"/>
          </a:xfrm>
          <a:prstGeom prst="rect">
            <a:avLst/>
          </a:prstGeom>
        </p:spPr>
        <p:txBody>
          <a:bodyPr wrap="square">
            <a:spAutoFit/>
          </a:bodyPr>
          <a:lstStyle/>
          <a:p>
            <a:pPr>
              <a:lnSpc>
                <a:spcPct val="107000"/>
              </a:lnSpc>
              <a:spcAft>
                <a:spcPts val="800"/>
              </a:spcAft>
            </a:pPr>
            <a:r>
              <a:rPr lang="en-US" sz="3200" dirty="0">
                <a:latin typeface="Tahoma" panose="020B0604030504040204" pitchFamily="34" charset="0"/>
                <a:ea typeface="Calibri" panose="020F0502020204030204" pitchFamily="34" charset="0"/>
                <a:cs typeface="Times New Roman" panose="02020603050405020304" pitchFamily="18" charset="0"/>
              </a:rPr>
              <a:t>Think about a time in the past when you wish you'd had more information about the future. Maybe you wanted reassurance that something would work out (or not), or maybe there was advice you needed but never received. This can be about something super important or something fairly trivial. It could be something you regret doing or not doing. Create an image for your past self from your current self to get the message across. </a:t>
            </a:r>
          </a:p>
          <a:p>
            <a:pPr marL="457200" indent="-457200">
              <a:lnSpc>
                <a:spcPct val="107000"/>
              </a:lnSpc>
              <a:spcAft>
                <a:spcPts val="800"/>
              </a:spcAft>
              <a:buFont typeface="Arial" panose="020B0604020202020204" pitchFamily="34" charset="0"/>
              <a:buChar char="•"/>
            </a:pPr>
            <a:r>
              <a:rPr lang="en-US" sz="3200" dirty="0">
                <a:latin typeface="Tahoma" panose="020B0604030504040204" pitchFamily="34" charset="0"/>
                <a:ea typeface="Calibri" panose="020F0502020204030204" pitchFamily="34" charset="0"/>
                <a:cs typeface="Times New Roman" panose="02020603050405020304" pitchFamily="18" charset="0"/>
              </a:rPr>
              <a:t>Be prepared to write a paragraph about your image.</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No automatic alt text availabl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918" y="3037355"/>
            <a:ext cx="2843721" cy="38206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enise.murphy\AppData\Local\Microsoft\Windows\Temporary Internet Files\Content.IE5\4LX0XYKX\14188162_10153960389426909_5208881278348693575_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4205" y="0"/>
            <a:ext cx="3202082" cy="3300413"/>
          </a:xfrm>
          <a:prstGeom prst="rect">
            <a:avLst/>
          </a:prstGeom>
          <a:noFill/>
          <a:ln>
            <a:noFill/>
          </a:ln>
        </p:spPr>
      </p:pic>
    </p:spTree>
    <p:extLst>
      <p:ext uri="{BB962C8B-B14F-4D97-AF65-F5344CB8AC3E}">
        <p14:creationId xmlns:p14="http://schemas.microsoft.com/office/powerpoint/2010/main" val="3611379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convertkit.s3.amazonaws.com/assets/pictures/12427/133844/content_IMG-1.jpg"/>
          <p:cNvPicPr/>
          <p:nvPr/>
        </p:nvPicPr>
        <p:blipFill>
          <a:blip r:embed="rId2">
            <a:extLst>
              <a:ext uri="{28A0092B-C50C-407E-A947-70E740481C1C}">
                <a14:useLocalDpi xmlns:a14="http://schemas.microsoft.com/office/drawing/2010/main" val="0"/>
              </a:ext>
            </a:extLst>
          </a:blip>
          <a:srcRect/>
          <a:stretch>
            <a:fillRect/>
          </a:stretch>
        </p:blipFill>
        <p:spPr bwMode="auto">
          <a:xfrm>
            <a:off x="155482" y="164167"/>
            <a:ext cx="3238500" cy="4305300"/>
          </a:xfrm>
          <a:prstGeom prst="rect">
            <a:avLst/>
          </a:prstGeom>
          <a:noFill/>
          <a:ln>
            <a:noFill/>
          </a:ln>
        </p:spPr>
      </p:pic>
      <p:sp>
        <p:nvSpPr>
          <p:cNvPr id="3" name="TextBox 2"/>
          <p:cNvSpPr txBox="1"/>
          <p:nvPr/>
        </p:nvSpPr>
        <p:spPr>
          <a:xfrm>
            <a:off x="3886199" y="357188"/>
            <a:ext cx="7972425" cy="3970318"/>
          </a:xfrm>
          <a:prstGeom prst="rect">
            <a:avLst/>
          </a:prstGeom>
          <a:noFill/>
        </p:spPr>
        <p:txBody>
          <a:bodyPr wrap="square" lIns="91440" tIns="45720" rIns="91440" bIns="45720" rtlCol="0" anchor="t">
            <a:spAutoFit/>
          </a:bodyPr>
          <a:lstStyle/>
          <a:p>
            <a:r>
              <a:rPr lang="en-US" sz="3600" dirty="0"/>
              <a:t>Time to write.</a:t>
            </a:r>
          </a:p>
          <a:p>
            <a:endParaRPr lang="en-US" sz="3600" dirty="0"/>
          </a:p>
          <a:p>
            <a:r>
              <a:rPr lang="en-US" sz="3600" dirty="0"/>
              <a:t>How would having the advice make things different?</a:t>
            </a:r>
          </a:p>
          <a:p>
            <a:r>
              <a:rPr lang="en-US" sz="3600" dirty="0"/>
              <a:t>How would it make things better?</a:t>
            </a:r>
          </a:p>
          <a:p>
            <a:r>
              <a:rPr lang="en-US" sz="3600" dirty="0"/>
              <a:t>Who would benefit from the change?</a:t>
            </a:r>
          </a:p>
        </p:txBody>
      </p:sp>
      <p:sp>
        <p:nvSpPr>
          <p:cNvPr id="4" name="TextBox 3">
            <a:extLst>
              <a:ext uri="{FF2B5EF4-FFF2-40B4-BE49-F238E27FC236}">
                <a16:creationId xmlns:a16="http://schemas.microsoft.com/office/drawing/2014/main" id="{E6162639-0185-4E85-88FB-EDDB0F6F3F9C}"/>
              </a:ext>
            </a:extLst>
          </p:cNvPr>
          <p:cNvSpPr txBox="1"/>
          <p:nvPr/>
        </p:nvSpPr>
        <p:spPr>
          <a:xfrm>
            <a:off x="554966" y="5515155"/>
            <a:ext cx="30019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https://www.youtube.com/watch?v=RQ3bn7</a:t>
            </a:r>
          </a:p>
        </p:txBody>
      </p:sp>
      <p:sp>
        <p:nvSpPr>
          <p:cNvPr id="5" name="TextBox 4">
            <a:extLst>
              <a:ext uri="{FF2B5EF4-FFF2-40B4-BE49-F238E27FC236}">
                <a16:creationId xmlns:a16="http://schemas.microsoft.com/office/drawing/2014/main" id="{D396FD99-9D0F-4654-BBC3-48EA6F6D3904}"/>
              </a:ext>
            </a:extLst>
          </p:cNvPr>
          <p:cNvSpPr txBox="1"/>
          <p:nvPr/>
        </p:nvSpPr>
        <p:spPr>
          <a:xfrm>
            <a:off x="454325" y="50263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ahoma"/>
                <a:ea typeface="Tahoma"/>
                <a:cs typeface="Tahoma"/>
              </a:rPr>
              <a:t>***Brad Paisley song</a:t>
            </a:r>
            <a:endParaRPr lang="en-US"/>
          </a:p>
        </p:txBody>
      </p:sp>
    </p:spTree>
    <p:extLst>
      <p:ext uri="{BB962C8B-B14F-4D97-AF65-F5344CB8AC3E}">
        <p14:creationId xmlns:p14="http://schemas.microsoft.com/office/powerpoint/2010/main" val="125275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pic>
        <p:nvPicPr>
          <p:cNvPr id="5" name="Picture 5" descr="A picture containing text&#10;&#10;Description automatically generated">
            <a:extLst>
              <a:ext uri="{FF2B5EF4-FFF2-40B4-BE49-F238E27FC236}">
                <a16:creationId xmlns:a16="http://schemas.microsoft.com/office/drawing/2014/main" id="{6795AB1A-A7D0-4218-8D21-F64C5848E30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21733" y="509482"/>
            <a:ext cx="2364317" cy="2364317"/>
          </a:xfrm>
          <a:prstGeom prst="rect">
            <a:avLst/>
          </a:prstGeom>
        </p:spPr>
      </p:pic>
      <p:pic>
        <p:nvPicPr>
          <p:cNvPr id="2" name="Picture 3" descr="Clipart - Sketchpad with Still Life, Unfilled">
            <a:extLst>
              <a:ext uri="{FF2B5EF4-FFF2-40B4-BE49-F238E27FC236}">
                <a16:creationId xmlns:a16="http://schemas.microsoft.com/office/drawing/2014/main" id="{04F0D625-9008-43DF-BF14-E9558CDC27A3}"/>
              </a:ext>
            </a:extLst>
          </p:cNvPr>
          <p:cNvPicPr>
            <a:picLocks noChangeAspect="1"/>
          </p:cNvPicPr>
          <p:nvPr/>
        </p:nvPicPr>
        <p:blipFill>
          <a:blip r:embed="rId4"/>
          <a:stretch>
            <a:fillRect/>
          </a:stretch>
        </p:blipFill>
        <p:spPr>
          <a:xfrm>
            <a:off x="3403600" y="802066"/>
            <a:ext cx="2364317" cy="1779149"/>
          </a:xfrm>
          <a:prstGeom prst="rect">
            <a:avLst/>
          </a:prstGeom>
        </p:spPr>
      </p:pic>
      <p:pic>
        <p:nvPicPr>
          <p:cNvPr id="4" name="Picture 4" descr="Write Free Stock Photo - Public Domain Pictures">
            <a:extLst>
              <a:ext uri="{FF2B5EF4-FFF2-40B4-BE49-F238E27FC236}">
                <a16:creationId xmlns:a16="http://schemas.microsoft.com/office/drawing/2014/main" id="{0BA34F78-B2FF-4BB0-A126-CDE8C554F78E}"/>
              </a:ext>
            </a:extLst>
          </p:cNvPr>
          <p:cNvPicPr>
            <a:picLocks noChangeAspect="1"/>
          </p:cNvPicPr>
          <p:nvPr/>
        </p:nvPicPr>
        <p:blipFill>
          <a:blip r:embed="rId5"/>
          <a:stretch>
            <a:fillRect/>
          </a:stretch>
        </p:blipFill>
        <p:spPr>
          <a:xfrm>
            <a:off x="930726" y="3796452"/>
            <a:ext cx="4231372" cy="2739814"/>
          </a:xfrm>
          <a:prstGeom prst="rect">
            <a:avLst/>
          </a:prstGeom>
        </p:spPr>
      </p:pic>
      <p:sp>
        <p:nvSpPr>
          <p:cNvPr id="3" name="TextBox 2"/>
          <p:cNvSpPr txBox="1"/>
          <p:nvPr/>
        </p:nvSpPr>
        <p:spPr>
          <a:xfrm>
            <a:off x="6176843" y="1275272"/>
            <a:ext cx="6032769" cy="3615267"/>
          </a:xfrm>
          <a:prstGeom prst="rect">
            <a:avLst/>
          </a:prstGeom>
        </p:spPr>
        <p:txBody>
          <a:bodyPr vert="horz" lIns="91440" tIns="45720" rIns="91440" bIns="45720" rtlCol="0" anchor="ctr">
            <a:noAutofit/>
          </a:bodyPr>
          <a:lstStyle/>
          <a:p>
            <a:pPr defTabSz="457200">
              <a:spcBef>
                <a:spcPct val="20000"/>
              </a:spcBef>
              <a:spcAft>
                <a:spcPts val="600"/>
              </a:spcAft>
              <a:buClr>
                <a:schemeClr val="tx1"/>
              </a:buClr>
              <a:buSzPct val="80000"/>
            </a:pPr>
            <a:r>
              <a:rPr lang="en-US" sz="3200" b="1" dirty="0">
                <a:solidFill>
                  <a:schemeClr val="bg2">
                    <a:lumMod val="50000"/>
                  </a:schemeClr>
                </a:solidFill>
              </a:rPr>
              <a:t>45 min lesson</a:t>
            </a:r>
          </a:p>
          <a:p>
            <a:pPr defTabSz="457200">
              <a:spcBef>
                <a:spcPct val="20000"/>
              </a:spcBef>
              <a:spcAft>
                <a:spcPts val="600"/>
              </a:spcAft>
              <a:buClr>
                <a:schemeClr val="tx1"/>
              </a:buClr>
              <a:buSzPct val="80000"/>
            </a:pPr>
            <a:r>
              <a:rPr lang="en-US" sz="3200" b="1" dirty="0">
                <a:solidFill>
                  <a:schemeClr val="bg2">
                    <a:lumMod val="50000"/>
                  </a:schemeClr>
                </a:solidFill>
              </a:rPr>
              <a:t>1. Think - Read and think about the prompt. (5 min)</a:t>
            </a:r>
          </a:p>
          <a:p>
            <a:pPr defTabSz="457200">
              <a:spcBef>
                <a:spcPct val="20000"/>
              </a:spcBef>
              <a:spcAft>
                <a:spcPts val="600"/>
              </a:spcAft>
              <a:buClr>
                <a:schemeClr val="tx1"/>
              </a:buClr>
              <a:buSzPct val="80000"/>
            </a:pPr>
            <a:r>
              <a:rPr lang="en-US" sz="3200" b="1" dirty="0">
                <a:solidFill>
                  <a:schemeClr val="bg2">
                    <a:lumMod val="50000"/>
                  </a:schemeClr>
                </a:solidFill>
              </a:rPr>
              <a:t>2. Draw - Create your image.</a:t>
            </a:r>
          </a:p>
          <a:p>
            <a:pPr defTabSz="457200">
              <a:spcBef>
                <a:spcPct val="20000"/>
              </a:spcBef>
              <a:spcAft>
                <a:spcPts val="600"/>
              </a:spcAft>
              <a:buClr>
                <a:schemeClr val="tx1"/>
              </a:buClr>
              <a:buSzPct val="80000"/>
            </a:pPr>
            <a:r>
              <a:rPr lang="en-US" sz="3200" b="1" dirty="0">
                <a:solidFill>
                  <a:schemeClr val="bg2">
                    <a:lumMod val="50000"/>
                  </a:schemeClr>
                </a:solidFill>
              </a:rPr>
              <a:t>Use a sketch pad if you have</a:t>
            </a:r>
          </a:p>
          <a:p>
            <a:pPr defTabSz="457200">
              <a:spcBef>
                <a:spcPct val="20000"/>
              </a:spcBef>
              <a:spcAft>
                <a:spcPts val="600"/>
              </a:spcAft>
              <a:buClr>
                <a:schemeClr val="tx1"/>
              </a:buClr>
              <a:buSzPct val="80000"/>
            </a:pPr>
            <a:r>
              <a:rPr lang="en-US" sz="3200" b="1" dirty="0">
                <a:solidFill>
                  <a:schemeClr val="bg2">
                    <a:lumMod val="50000"/>
                  </a:schemeClr>
                </a:solidFill>
              </a:rPr>
              <a:t> one. (20 min)</a:t>
            </a:r>
          </a:p>
          <a:p>
            <a:pPr defTabSz="457200">
              <a:spcBef>
                <a:spcPct val="20000"/>
              </a:spcBef>
              <a:spcAft>
                <a:spcPts val="600"/>
              </a:spcAft>
              <a:buClr>
                <a:schemeClr val="tx1"/>
              </a:buClr>
              <a:buSzPct val="80000"/>
            </a:pPr>
            <a:r>
              <a:rPr lang="en-US" sz="3200" b="1" dirty="0">
                <a:solidFill>
                  <a:schemeClr val="bg2">
                    <a:lumMod val="50000"/>
                  </a:schemeClr>
                </a:solidFill>
              </a:rPr>
              <a:t>3. Write – Use words to explain what your picture depicts. (20 min)</a:t>
            </a:r>
          </a:p>
        </p:txBody>
      </p:sp>
      <p:sp>
        <p:nvSpPr>
          <p:cNvPr id="6" name="TextBox 5">
            <a:extLst>
              <a:ext uri="{FF2B5EF4-FFF2-40B4-BE49-F238E27FC236}">
                <a16:creationId xmlns:a16="http://schemas.microsoft.com/office/drawing/2014/main" id="{2FC0E9AE-012E-4964-B708-10D45F6EEC00}"/>
              </a:ext>
            </a:extLst>
          </p:cNvPr>
          <p:cNvSpPr txBox="1"/>
          <p:nvPr/>
        </p:nvSpPr>
        <p:spPr>
          <a:xfrm>
            <a:off x="9631684" y="6657945"/>
            <a:ext cx="256031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1264204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scontent-lga3-1.xx.fbcdn.net/t31.0-8/14241428_10154315486681023_2459895630150334356_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2382" y="220120"/>
            <a:ext cx="5943600" cy="3344545"/>
          </a:xfrm>
          <a:prstGeom prst="rect">
            <a:avLst/>
          </a:prstGeom>
          <a:noFill/>
          <a:ln>
            <a:noFill/>
          </a:ln>
        </p:spPr>
      </p:pic>
      <p:pic>
        <p:nvPicPr>
          <p:cNvPr id="3" name="Picture 2" descr="https://scontent-lga3-1.xx.fbcdn.net/v/t1.0-9/14225581_10153950368151909_454261790541246975_n.jpg?oh=0045ef22bfcecf33f984dc5c39b7612f&amp;oe=584D8D8F"/>
          <p:cNvPicPr/>
          <p:nvPr/>
        </p:nvPicPr>
        <p:blipFill>
          <a:blip r:embed="rId3">
            <a:extLst>
              <a:ext uri="{28A0092B-C50C-407E-A947-70E740481C1C}">
                <a14:useLocalDpi xmlns:a14="http://schemas.microsoft.com/office/drawing/2010/main" val="0"/>
              </a:ext>
            </a:extLst>
          </a:blip>
          <a:srcRect/>
          <a:stretch>
            <a:fillRect/>
          </a:stretch>
        </p:blipFill>
        <p:spPr bwMode="auto">
          <a:xfrm>
            <a:off x="342900" y="428625"/>
            <a:ext cx="5943600" cy="5943600"/>
          </a:xfrm>
          <a:prstGeom prst="rect">
            <a:avLst/>
          </a:prstGeom>
          <a:noFill/>
          <a:ln>
            <a:noFill/>
          </a:ln>
        </p:spPr>
      </p:pic>
    </p:spTree>
    <p:extLst>
      <p:ext uri="{BB962C8B-B14F-4D97-AF65-F5344CB8AC3E}">
        <p14:creationId xmlns:p14="http://schemas.microsoft.com/office/powerpoint/2010/main" val="1694885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596" y="271602"/>
            <a:ext cx="9260114" cy="5632311"/>
          </a:xfrm>
          <a:prstGeom prst="rect">
            <a:avLst/>
          </a:prstGeom>
        </p:spPr>
        <p:txBody>
          <a:bodyPr wrap="square">
            <a:spAutoFit/>
          </a:bodyPr>
          <a:lstStyle/>
          <a:p>
            <a:r>
              <a:rPr lang="en-US" sz="6000" dirty="0"/>
              <a:t>What do you hope for? What are your dreams? Our hopes, dreams, and prayers matter. Create a page about hope or what you hope for.</a:t>
            </a:r>
            <a:br>
              <a:rPr lang="en-US" sz="6000" dirty="0"/>
            </a:br>
            <a:endParaRPr lang="en-US" sz="6000" dirty="0"/>
          </a:p>
        </p:txBody>
      </p:sp>
      <p:sp>
        <p:nvSpPr>
          <p:cNvPr id="3" name="TextBox 2"/>
          <p:cNvSpPr txBox="1"/>
          <p:nvPr/>
        </p:nvSpPr>
        <p:spPr>
          <a:xfrm rot="2040000">
            <a:off x="10055869" y="4454739"/>
            <a:ext cx="1743075" cy="646331"/>
          </a:xfrm>
          <a:prstGeom prst="rect">
            <a:avLst/>
          </a:prstGeom>
          <a:noFill/>
        </p:spPr>
        <p:txBody>
          <a:bodyPr wrap="square" rtlCol="0">
            <a:spAutoFit/>
          </a:bodyPr>
          <a:lstStyle/>
          <a:p>
            <a:r>
              <a:rPr lang="en-US" sz="3600" dirty="0">
                <a:solidFill>
                  <a:schemeClr val="bg2"/>
                </a:solidFill>
              </a:rPr>
              <a:t>Career</a:t>
            </a:r>
          </a:p>
        </p:txBody>
      </p:sp>
      <p:sp>
        <p:nvSpPr>
          <p:cNvPr id="4" name="TextBox 3"/>
          <p:cNvSpPr txBox="1"/>
          <p:nvPr/>
        </p:nvSpPr>
        <p:spPr>
          <a:xfrm rot="2040000">
            <a:off x="8852596" y="4988171"/>
            <a:ext cx="2983509" cy="769441"/>
          </a:xfrm>
          <a:prstGeom prst="rect">
            <a:avLst/>
          </a:prstGeom>
          <a:noFill/>
        </p:spPr>
        <p:txBody>
          <a:bodyPr wrap="none" rtlCol="0">
            <a:spAutoFit/>
          </a:bodyPr>
          <a:lstStyle/>
          <a:p>
            <a:r>
              <a:rPr lang="en-US" sz="4400" dirty="0">
                <a:solidFill>
                  <a:schemeClr val="accent3">
                    <a:lumMod val="50000"/>
                  </a:schemeClr>
                </a:solidFill>
              </a:rPr>
              <a:t>Education</a:t>
            </a:r>
          </a:p>
        </p:txBody>
      </p:sp>
      <p:sp>
        <p:nvSpPr>
          <p:cNvPr id="5" name="TextBox 4"/>
          <p:cNvSpPr txBox="1"/>
          <p:nvPr/>
        </p:nvSpPr>
        <p:spPr>
          <a:xfrm rot="2040000" flipH="1">
            <a:off x="10383295" y="3017481"/>
            <a:ext cx="1668781" cy="646331"/>
          </a:xfrm>
          <a:prstGeom prst="rect">
            <a:avLst/>
          </a:prstGeom>
          <a:noFill/>
        </p:spPr>
        <p:txBody>
          <a:bodyPr wrap="square" rtlCol="0">
            <a:spAutoFit/>
          </a:bodyPr>
          <a:lstStyle/>
          <a:p>
            <a:r>
              <a:rPr lang="en-US" sz="3600" dirty="0">
                <a:solidFill>
                  <a:srgbClr val="FF0000"/>
                </a:solidFill>
              </a:rPr>
              <a:t>Family</a:t>
            </a:r>
          </a:p>
        </p:txBody>
      </p:sp>
      <p:sp>
        <p:nvSpPr>
          <p:cNvPr id="6" name="TextBox 5"/>
          <p:cNvSpPr txBox="1"/>
          <p:nvPr/>
        </p:nvSpPr>
        <p:spPr>
          <a:xfrm rot="1800000">
            <a:off x="9353812" y="3297086"/>
            <a:ext cx="1763624" cy="769441"/>
          </a:xfrm>
          <a:prstGeom prst="rect">
            <a:avLst/>
          </a:prstGeom>
          <a:noFill/>
        </p:spPr>
        <p:txBody>
          <a:bodyPr wrap="none" rtlCol="0">
            <a:spAutoFit/>
          </a:bodyPr>
          <a:lstStyle/>
          <a:p>
            <a:r>
              <a:rPr lang="en-US" sz="4400" dirty="0">
                <a:solidFill>
                  <a:srgbClr val="7030A0"/>
                </a:solidFill>
              </a:rPr>
              <a:t>World</a:t>
            </a:r>
          </a:p>
        </p:txBody>
      </p:sp>
      <p:sp>
        <p:nvSpPr>
          <p:cNvPr id="7" name="TextBox 6"/>
          <p:cNvSpPr txBox="1"/>
          <p:nvPr/>
        </p:nvSpPr>
        <p:spPr>
          <a:xfrm rot="1858481">
            <a:off x="9578954" y="1679657"/>
            <a:ext cx="2333626" cy="830997"/>
          </a:xfrm>
          <a:prstGeom prst="rect">
            <a:avLst/>
          </a:prstGeom>
          <a:noFill/>
        </p:spPr>
        <p:txBody>
          <a:bodyPr wrap="square" rtlCol="0">
            <a:spAutoFit/>
          </a:bodyPr>
          <a:lstStyle/>
          <a:p>
            <a:r>
              <a:rPr lang="en-US" sz="4800" dirty="0">
                <a:solidFill>
                  <a:srgbClr val="FFFF00"/>
                </a:solidFill>
              </a:rPr>
              <a:t>Friends</a:t>
            </a:r>
          </a:p>
        </p:txBody>
      </p:sp>
      <p:sp>
        <p:nvSpPr>
          <p:cNvPr id="8" name="TextBox 7"/>
          <p:cNvSpPr txBox="1"/>
          <p:nvPr/>
        </p:nvSpPr>
        <p:spPr>
          <a:xfrm>
            <a:off x="5711378" y="6120530"/>
            <a:ext cx="1739579" cy="769441"/>
          </a:xfrm>
          <a:prstGeom prst="rect">
            <a:avLst/>
          </a:prstGeom>
          <a:noFill/>
        </p:spPr>
        <p:txBody>
          <a:bodyPr wrap="none" rtlCol="0">
            <a:spAutoFit/>
          </a:bodyPr>
          <a:lstStyle/>
          <a:p>
            <a:r>
              <a:rPr lang="en-US" sz="4400" dirty="0">
                <a:solidFill>
                  <a:srgbClr val="FFC000"/>
                </a:solidFill>
              </a:rPr>
              <a:t>Fame</a:t>
            </a:r>
          </a:p>
        </p:txBody>
      </p:sp>
      <p:sp>
        <p:nvSpPr>
          <p:cNvPr id="9" name="TextBox 8"/>
          <p:cNvSpPr txBox="1"/>
          <p:nvPr/>
        </p:nvSpPr>
        <p:spPr>
          <a:xfrm rot="19895878">
            <a:off x="8003359" y="5157922"/>
            <a:ext cx="1208985" cy="830997"/>
          </a:xfrm>
          <a:prstGeom prst="rect">
            <a:avLst/>
          </a:prstGeom>
          <a:noFill/>
        </p:spPr>
        <p:txBody>
          <a:bodyPr wrap="none" rtlCol="0">
            <a:spAutoFit/>
          </a:bodyPr>
          <a:lstStyle/>
          <a:p>
            <a:r>
              <a:rPr lang="en-US" sz="4800" dirty="0">
                <a:solidFill>
                  <a:srgbClr val="C00000"/>
                </a:solidFill>
              </a:rPr>
              <a:t>$$$</a:t>
            </a:r>
          </a:p>
        </p:txBody>
      </p:sp>
    </p:spTree>
    <p:extLst>
      <p:ext uri="{BB962C8B-B14F-4D97-AF65-F5344CB8AC3E}">
        <p14:creationId xmlns:p14="http://schemas.microsoft.com/office/powerpoint/2010/main" val="38869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875" y="208686"/>
            <a:ext cx="7002025" cy="6186309"/>
          </a:xfrm>
          <a:prstGeom prst="rect">
            <a:avLst/>
          </a:prstGeom>
        </p:spPr>
        <p:txBody>
          <a:bodyPr wrap="square" lIns="91440" tIns="45720" rIns="91440" bIns="45720" anchor="t">
            <a:spAutoFit/>
          </a:bodyPr>
          <a:lstStyle/>
          <a:p>
            <a:r>
              <a:rPr lang="en-US" sz="3600" dirty="0"/>
              <a:t>Books and stories are such an important part of our culture and lives. Create a page about a character from a book or story that resonates with you. It can be someone you relate to, someone you admire, someone you would like to spend time with or someone you would like to be friends with. </a:t>
            </a:r>
          </a:p>
        </p:txBody>
      </p:sp>
      <p:pic>
        <p:nvPicPr>
          <p:cNvPr id="3" name="Picture 2" descr="https://convertkit.s3.amazonaws.com/assets/pictures/12427/148905/content_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208686"/>
            <a:ext cx="3333750" cy="40862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00925" y="4294912"/>
            <a:ext cx="4657725" cy="3539430"/>
          </a:xfrm>
          <a:prstGeom prst="rect">
            <a:avLst/>
          </a:prstGeom>
          <a:noFill/>
        </p:spPr>
        <p:txBody>
          <a:bodyPr wrap="square" lIns="91440" tIns="45720" rIns="91440" bIns="45720" rtlCol="0" anchor="t">
            <a:spAutoFit/>
          </a:bodyPr>
          <a:lstStyle/>
          <a:p>
            <a:r>
              <a:rPr lang="en-US" sz="2800" dirty="0"/>
              <a:t>If you could spend time with the character you picked what would you do? </a:t>
            </a:r>
          </a:p>
          <a:p>
            <a:r>
              <a:rPr lang="en-US" sz="2800" dirty="0"/>
              <a:t>What would you talk about?</a:t>
            </a:r>
          </a:p>
          <a:p>
            <a:r>
              <a:rPr lang="en-US" sz="2800" dirty="0"/>
              <a:t>What questions would you have for them?</a:t>
            </a:r>
          </a:p>
        </p:txBody>
      </p:sp>
    </p:spTree>
    <p:extLst>
      <p:ext uri="{BB962C8B-B14F-4D97-AF65-F5344CB8AC3E}">
        <p14:creationId xmlns:p14="http://schemas.microsoft.com/office/powerpoint/2010/main" val="1954063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D40652-2041-40A8-BD19-2174322668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3F9E3962-D4A6-4AE1-88E9-74BCE5EB88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4C6C9A81-EBD8-4A7D-BE1B-7520E2A46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79C71F41-5AA1-428C-A1E3-0BD5A76911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6" name="Picture 15">
            <a:extLst>
              <a:ext uri="{FF2B5EF4-FFF2-40B4-BE49-F238E27FC236}">
                <a16:creationId xmlns:a16="http://schemas.microsoft.com/office/drawing/2014/main" id="{8AA17048-7FB7-46CB-B99B-8D9D66ECA5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8" name="Rectangle 17">
            <a:extLst>
              <a:ext uri="{FF2B5EF4-FFF2-40B4-BE49-F238E27FC236}">
                <a16:creationId xmlns:a16="http://schemas.microsoft.com/office/drawing/2014/main" id="{1CFBC036-F1E2-42B1-B205-11560583B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Rectangle 1"/>
          <p:cNvSpPr/>
          <p:nvPr/>
        </p:nvSpPr>
        <p:spPr>
          <a:xfrm>
            <a:off x="398409" y="204592"/>
            <a:ext cx="6584846" cy="3785419"/>
          </a:xfrm>
          <a:prstGeom prst="rect">
            <a:avLst/>
          </a:prstGeom>
        </p:spPr>
        <p:txBody>
          <a:bodyPr vert="horz" lIns="91440" tIns="45720" rIns="91440" bIns="45720" rtlCol="0" anchor="t">
            <a:noAutofit/>
          </a:bodyPr>
          <a:lstStyle/>
          <a:p>
            <a:pPr defTabSz="457200">
              <a:spcBef>
                <a:spcPts val="1000"/>
              </a:spcBef>
              <a:buClr>
                <a:schemeClr val="accent1"/>
              </a:buClr>
              <a:buSzPct val="80000"/>
            </a:pPr>
            <a:r>
              <a:rPr lang="en-US" sz="3200" dirty="0">
                <a:latin typeface="+mj-lt"/>
                <a:ea typeface="+mj-ea"/>
                <a:cs typeface="+mj-cs"/>
              </a:rPr>
              <a:t>These days, the world is full of warning labels. Some make so much sense, and others seem SO incredibly obvious that it's hard to understand who thought to put them up in the first place. If YOU came with a warning label, what would it be? Proceed with caution? Do not cross? Something more elaborate? Think of your warning label and create a page to match.</a:t>
            </a:r>
            <a:endParaRPr lang="en-US" sz="3200" dirty="0">
              <a:ea typeface="+mj-ea"/>
              <a:cs typeface="+mj-cs"/>
            </a:endParaRPr>
          </a:p>
        </p:txBody>
      </p:sp>
      <p:sp>
        <p:nvSpPr>
          <p:cNvPr id="20" name="Freeform 31">
            <a:extLst>
              <a:ext uri="{FF2B5EF4-FFF2-40B4-BE49-F238E27FC236}">
                <a16:creationId xmlns:a16="http://schemas.microsoft.com/office/drawing/2014/main" id="{BCCA001F-96BC-4B90-8E8E-C57A71CBE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2" name="Rectangle 21">
            <a:extLst>
              <a:ext uri="{FF2B5EF4-FFF2-40B4-BE49-F238E27FC236}">
                <a16:creationId xmlns:a16="http://schemas.microsoft.com/office/drawing/2014/main" id="{76249615-E479-4FED-952F-F16BADB21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5">
            <a:extLst>
              <a:ext uri="{FF2B5EF4-FFF2-40B4-BE49-F238E27FC236}">
                <a16:creationId xmlns:a16="http://schemas.microsoft.com/office/drawing/2014/main" id="{1E866DA6-165C-4E69-93E5-E701B6B922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3715" y="647698"/>
            <a:ext cx="3126322" cy="5562601"/>
          </a:xfrm>
          <a:prstGeom prst="rect">
            <a:avLst/>
          </a:prstGeom>
          <a:effectLst/>
        </p:spPr>
      </p:pic>
      <p:sp>
        <p:nvSpPr>
          <p:cNvPr id="26" name="Rectangle 25">
            <a:extLst>
              <a:ext uri="{FF2B5EF4-FFF2-40B4-BE49-F238E27FC236}">
                <a16:creationId xmlns:a16="http://schemas.microsoft.com/office/drawing/2014/main" id="{2E26EE37-584B-42B5-A4D3-878F365D6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38507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D40652-2041-40A8-BD19-2174322668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3F9E3962-D4A6-4AE1-88E9-74BCE5EB88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4C6C9A81-EBD8-4A7D-BE1B-7520E2A46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79C71F41-5AA1-428C-A1E3-0BD5A76911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6" name="Picture 15">
            <a:extLst>
              <a:ext uri="{FF2B5EF4-FFF2-40B4-BE49-F238E27FC236}">
                <a16:creationId xmlns:a16="http://schemas.microsoft.com/office/drawing/2014/main" id="{8AA17048-7FB7-46CB-B99B-8D9D66ECA5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8" name="Rectangle 17">
            <a:extLst>
              <a:ext uri="{FF2B5EF4-FFF2-40B4-BE49-F238E27FC236}">
                <a16:creationId xmlns:a16="http://schemas.microsoft.com/office/drawing/2014/main" id="{1CFBC036-F1E2-42B1-B205-11560583B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Rectangle 1"/>
          <p:cNvSpPr/>
          <p:nvPr/>
        </p:nvSpPr>
        <p:spPr>
          <a:xfrm>
            <a:off x="419286" y="872647"/>
            <a:ext cx="6730983" cy="3785419"/>
          </a:xfrm>
          <a:prstGeom prst="rect">
            <a:avLst/>
          </a:prstGeom>
        </p:spPr>
        <p:txBody>
          <a:bodyPr vert="horz" lIns="91440" tIns="45720" rIns="91440" bIns="45720" rtlCol="0" anchor="t">
            <a:noAutofit/>
          </a:bodyPr>
          <a:lstStyle/>
          <a:p>
            <a:pPr defTabSz="457200">
              <a:spcBef>
                <a:spcPts val="1000"/>
              </a:spcBef>
              <a:buClr>
                <a:schemeClr val="accent1"/>
              </a:buClr>
              <a:buSzPct val="80000"/>
            </a:pPr>
            <a:r>
              <a:rPr lang="en-US" sz="3200" dirty="0">
                <a:latin typeface="+mj-lt"/>
                <a:ea typeface="+mj-ea"/>
                <a:cs typeface="+mj-cs"/>
              </a:rPr>
              <a:t>Throughout our lives, we belong to many different groups. From school clubs and scout organizations to church groups and neighborhood associations, these groups often play a huge part in our lives. Create a page about one of the groups you experienced OR a group you always wanted to join.</a:t>
            </a:r>
            <a:endParaRPr lang="en-US" sz="3200" dirty="0">
              <a:ea typeface="+mj-ea"/>
              <a:cs typeface="+mj-cs"/>
            </a:endParaRPr>
          </a:p>
        </p:txBody>
      </p:sp>
      <p:sp>
        <p:nvSpPr>
          <p:cNvPr id="20" name="Freeform 31">
            <a:extLst>
              <a:ext uri="{FF2B5EF4-FFF2-40B4-BE49-F238E27FC236}">
                <a16:creationId xmlns:a16="http://schemas.microsoft.com/office/drawing/2014/main" id="{BCCA001F-96BC-4B90-8E8E-C57A71CBE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2" name="Rectangle 21">
            <a:extLst>
              <a:ext uri="{FF2B5EF4-FFF2-40B4-BE49-F238E27FC236}">
                <a16:creationId xmlns:a16="http://schemas.microsoft.com/office/drawing/2014/main" id="{76249615-E479-4FED-952F-F16BADB21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5">
            <a:extLst>
              <a:ext uri="{FF2B5EF4-FFF2-40B4-BE49-F238E27FC236}">
                <a16:creationId xmlns:a16="http://schemas.microsoft.com/office/drawing/2014/main" id="{1E866DA6-165C-4E69-93E5-E701B6B922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9871" y="1237123"/>
            <a:ext cx="3414010" cy="4383750"/>
          </a:xfrm>
          <a:prstGeom prst="rect">
            <a:avLst/>
          </a:prstGeom>
          <a:effectLst/>
        </p:spPr>
      </p:pic>
      <p:sp>
        <p:nvSpPr>
          <p:cNvPr id="26" name="Rectangle 25">
            <a:extLst>
              <a:ext uri="{FF2B5EF4-FFF2-40B4-BE49-F238E27FC236}">
                <a16:creationId xmlns:a16="http://schemas.microsoft.com/office/drawing/2014/main" id="{2E26EE37-584B-42B5-A4D3-878F365D6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20522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F4014E-6BAF-4F6C-B8CE-81A4D8F880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B891C919-1CCE-4DE8-BCB6-6D4A823AB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845D3C1D-A85C-44EE-A21E-2DAAEC79F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1272C03D-FF5F-4787-9923-252D8F950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6" name="Picture 15">
            <a:extLst>
              <a:ext uri="{FF2B5EF4-FFF2-40B4-BE49-F238E27FC236}">
                <a16:creationId xmlns:a16="http://schemas.microsoft.com/office/drawing/2014/main" id="{809E94B5-14C4-4FFC-A641-4DD9C0733B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8" name="Rectangle 17">
            <a:extLst>
              <a:ext uri="{FF2B5EF4-FFF2-40B4-BE49-F238E27FC236}">
                <a16:creationId xmlns:a16="http://schemas.microsoft.com/office/drawing/2014/main" id="{D987E165-75F1-443C-9A05-ADC511C33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t="6414" b="25787"/>
          <a:stretch/>
        </p:blipFill>
        <p:spPr>
          <a:xfrm>
            <a:off x="-2" y="10"/>
            <a:ext cx="6094407" cy="6857990"/>
          </a:xfrm>
          <a:prstGeom prst="rect">
            <a:avLst/>
          </a:prstGeom>
        </p:spPr>
      </p:pic>
      <p:sp>
        <p:nvSpPr>
          <p:cNvPr id="2" name="Rectangle 1"/>
          <p:cNvSpPr/>
          <p:nvPr/>
        </p:nvSpPr>
        <p:spPr>
          <a:xfrm>
            <a:off x="6272382" y="340291"/>
            <a:ext cx="5531112" cy="3809999"/>
          </a:xfrm>
          <a:prstGeom prst="rect">
            <a:avLst/>
          </a:prstGeom>
        </p:spPr>
        <p:txBody>
          <a:bodyPr vert="horz" lIns="91440" tIns="45720" rIns="91440" bIns="45720" rtlCol="0" anchor="t">
            <a:noAutofit/>
          </a:bodyPr>
          <a:lstStyle/>
          <a:p>
            <a:pPr defTabSz="457200">
              <a:lnSpc>
                <a:spcPct val="90000"/>
              </a:lnSpc>
              <a:spcBef>
                <a:spcPts val="1000"/>
              </a:spcBef>
              <a:buClr>
                <a:schemeClr val="accent1"/>
              </a:buClr>
              <a:buSzPct val="80000"/>
            </a:pPr>
            <a:r>
              <a:rPr lang="en-US" sz="2800" dirty="0">
                <a:latin typeface="+mj-lt"/>
                <a:ea typeface="+mj-ea"/>
                <a:cs typeface="+mj-cs"/>
              </a:rPr>
              <a:t>There's no denying that sports are a huge part of today's culture. Whether you're a fan in the stands or an athlete on the field, chances are your life has involved sports in some way. Create a page about a sport you love to watch or love to play. Not into sports at all? Think outside the box. Create a page about a sport your child participates in, a fictional sport like quidditch, honor your days in marching band, or just create a page about what you'd rather be doing while everyone else tunes in.</a:t>
            </a:r>
            <a:endParaRPr lang="en-US" sz="2800" dirty="0">
              <a:ea typeface="+mj-ea"/>
              <a:cs typeface="+mj-cs"/>
            </a:endParaRPr>
          </a:p>
        </p:txBody>
      </p:sp>
    </p:spTree>
    <p:extLst>
      <p:ext uri="{BB962C8B-B14F-4D97-AF65-F5344CB8AC3E}">
        <p14:creationId xmlns:p14="http://schemas.microsoft.com/office/powerpoint/2010/main" val="3118733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0F4014E-6BAF-4F6C-B8CE-81A4D8F880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6" name="Picture 25">
            <a:extLst>
              <a:ext uri="{FF2B5EF4-FFF2-40B4-BE49-F238E27FC236}">
                <a16:creationId xmlns:a16="http://schemas.microsoft.com/office/drawing/2014/main" id="{B891C919-1CCE-4DE8-BCB6-6D4A823AB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8" name="Oval 27">
            <a:extLst>
              <a:ext uri="{FF2B5EF4-FFF2-40B4-BE49-F238E27FC236}">
                <a16:creationId xmlns:a16="http://schemas.microsoft.com/office/drawing/2014/main" id="{845D3C1D-A85C-44EE-A21E-2DAAEC79F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0" name="Picture 29">
            <a:extLst>
              <a:ext uri="{FF2B5EF4-FFF2-40B4-BE49-F238E27FC236}">
                <a16:creationId xmlns:a16="http://schemas.microsoft.com/office/drawing/2014/main" id="{1272C03D-FF5F-4787-9923-252D8F950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32" name="Picture 31">
            <a:extLst>
              <a:ext uri="{FF2B5EF4-FFF2-40B4-BE49-F238E27FC236}">
                <a16:creationId xmlns:a16="http://schemas.microsoft.com/office/drawing/2014/main" id="{809E94B5-14C4-4FFC-A641-4DD9C0733B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34" name="Rectangle 33">
            <a:extLst>
              <a:ext uri="{FF2B5EF4-FFF2-40B4-BE49-F238E27FC236}">
                <a16:creationId xmlns:a16="http://schemas.microsoft.com/office/drawing/2014/main" id="{D987E165-75F1-443C-9A05-ADC511C33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3">
            <a:extLst>
              <a:ext uri="{FF2B5EF4-FFF2-40B4-BE49-F238E27FC236}">
                <a16:creationId xmlns:a16="http://schemas.microsoft.com/office/drawing/2014/main" id="{3980883E-6845-43EB-A76B-AB3D99C8715B}"/>
              </a:ext>
            </a:extLst>
          </p:cNvPr>
          <p:cNvPicPr>
            <a:picLocks noChangeAspect="1"/>
          </p:cNvPicPr>
          <p:nvPr/>
        </p:nvPicPr>
        <p:blipFill rotWithShape="1">
          <a:blip r:embed="rId7">
            <a:alphaModFix/>
            <a:extLst>
              <a:ext uri="{837473B0-CC2E-450A-ABE3-18F120FF3D39}">
                <a1611:picAttrSrcUrl xmlns:a1611="http://schemas.microsoft.com/office/drawing/2016/11/main" r:id="rId8"/>
              </a:ext>
            </a:extLst>
          </a:blip>
          <a:srcRect l="9091" t="12004" b="11387"/>
          <a:stretch/>
        </p:blipFill>
        <p:spPr>
          <a:xfrm>
            <a:off x="20" y="10"/>
            <a:ext cx="12191980" cy="6857990"/>
          </a:xfrm>
          <a:prstGeom prst="rect">
            <a:avLst/>
          </a:prstGeom>
        </p:spPr>
      </p:pic>
      <p:sp>
        <p:nvSpPr>
          <p:cNvPr id="36" name="Rectangle 35">
            <a:extLst>
              <a:ext uri="{FF2B5EF4-FFF2-40B4-BE49-F238E27FC236}">
                <a16:creationId xmlns:a16="http://schemas.microsoft.com/office/drawing/2014/main" id="{257A0036-B1EA-413D-9B13-228364CBF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353316" y="0"/>
            <a:ext cx="7770296"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1CDF1138-5525-4EF6-8245-FF3D24E33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352800" y="1295400"/>
            <a:ext cx="7772400"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491932" y="1447800"/>
            <a:ext cx="7748546" cy="4800599"/>
          </a:xfrm>
          <a:prstGeom prst="rect">
            <a:avLst/>
          </a:prstGeom>
        </p:spPr>
        <p:txBody>
          <a:bodyPr vert="horz" lIns="91440" tIns="45720" rIns="91440" bIns="45720" rtlCol="0" anchor="t">
            <a:noAutofit/>
          </a:bodyPr>
          <a:lstStyle/>
          <a:p>
            <a:pPr defTabSz="457200">
              <a:spcBef>
                <a:spcPts val="1000"/>
              </a:spcBef>
              <a:buClr>
                <a:schemeClr val="accent1"/>
              </a:buClr>
              <a:buSzPct val="80000"/>
            </a:pPr>
            <a:r>
              <a:rPr lang="en-US" sz="3200" dirty="0">
                <a:latin typeface="+mj-lt"/>
                <a:ea typeface="+mj-ea"/>
                <a:cs typeface="+mj-cs"/>
              </a:rPr>
              <a:t>       </a:t>
            </a:r>
            <a:r>
              <a:rPr lang="en-US" sz="3600" dirty="0">
                <a:latin typeface="+mj-lt"/>
                <a:ea typeface="+mj-ea"/>
                <a:cs typeface="+mj-cs"/>
              </a:rPr>
              <a:t>Around the world, most of us have been influenced in one way or another by movies and television. There are shows that have made us laugh, made us cry, or taught us something important. Create a page about a television show or movie that has made a difference in your life.</a:t>
            </a:r>
            <a:endParaRPr lang="en-US" sz="3600" dirty="0">
              <a:ea typeface="+mj-ea"/>
              <a:cs typeface="+mj-cs"/>
            </a:endParaRPr>
          </a:p>
        </p:txBody>
      </p:sp>
      <p:sp>
        <p:nvSpPr>
          <p:cNvPr id="4" name="TextBox 3">
            <a:extLst>
              <a:ext uri="{FF2B5EF4-FFF2-40B4-BE49-F238E27FC236}">
                <a16:creationId xmlns:a16="http://schemas.microsoft.com/office/drawing/2014/main" id="{4E9EDB59-2504-42A2-AD11-0016DA339841}"/>
              </a:ext>
            </a:extLst>
          </p:cNvPr>
          <p:cNvSpPr txBox="1"/>
          <p:nvPr/>
        </p:nvSpPr>
        <p:spPr>
          <a:xfrm>
            <a:off x="9320701" y="6657945"/>
            <a:ext cx="287129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1441863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ED40652-2041-40A8-BD19-2174322668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3F9E3962-D4A6-4AE1-88E9-74BCE5EB88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C6C9A81-EBD8-4A7D-BE1B-7520E2A46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79C71F41-5AA1-428C-A1E3-0BD5A76911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7" name="Picture 16">
            <a:extLst>
              <a:ext uri="{FF2B5EF4-FFF2-40B4-BE49-F238E27FC236}">
                <a16:creationId xmlns:a16="http://schemas.microsoft.com/office/drawing/2014/main" id="{8AA17048-7FB7-46CB-B99B-8D9D66ECA5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9" name="Rectangle 18">
            <a:extLst>
              <a:ext uri="{FF2B5EF4-FFF2-40B4-BE49-F238E27FC236}">
                <a16:creationId xmlns:a16="http://schemas.microsoft.com/office/drawing/2014/main" id="{1CFBC036-F1E2-42B1-B205-11560583B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Freeform 7">
            <a:extLst>
              <a:ext uri="{FF2B5EF4-FFF2-40B4-BE49-F238E27FC236}">
                <a16:creationId xmlns:a16="http://schemas.microsoft.com/office/drawing/2014/main" id="{D4895BFE-F64B-41CE-869C-71C4A06BD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id="{0E6FAA9E-989B-4A11-9EF3-1D6E0664B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EBFDE49C-243A-4B0B-AA88-FCB35F42C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2" name="Rectangle 1"/>
          <p:cNvSpPr/>
          <p:nvPr/>
        </p:nvSpPr>
        <p:spPr>
          <a:xfrm>
            <a:off x="440164" y="2569157"/>
            <a:ext cx="5519263" cy="3616937"/>
          </a:xfrm>
          <a:prstGeom prst="rect">
            <a:avLst/>
          </a:prstGeom>
        </p:spPr>
        <p:txBody>
          <a:bodyPr vert="horz" lIns="91440" tIns="45720" rIns="91440" bIns="45720" rtlCol="0" anchor="t">
            <a:noAutofit/>
          </a:bodyPr>
          <a:lstStyle/>
          <a:p>
            <a:pPr defTabSz="457200">
              <a:spcBef>
                <a:spcPts val="1000"/>
              </a:spcBef>
              <a:buClr>
                <a:schemeClr val="accent1"/>
              </a:buClr>
              <a:buSzPct val="80000"/>
            </a:pPr>
            <a:r>
              <a:rPr lang="en-US" sz="3600" dirty="0">
                <a:solidFill>
                  <a:schemeClr val="bg1"/>
                </a:solidFill>
                <a:latin typeface="+mj-lt"/>
                <a:ea typeface="+mj-ea"/>
                <a:cs typeface="+mj-cs"/>
              </a:rPr>
              <a:t>Gift-giving is such a focus for so many holidays and events in cultures worldwide. Create a page about a favorite gift that you've received or given.</a:t>
            </a:r>
            <a:endParaRPr lang="en-US" sz="3600" dirty="0">
              <a:solidFill>
                <a:schemeClr val="bg1"/>
              </a:solidFill>
              <a:ea typeface="+mj-ea"/>
              <a:cs typeface="+mj-cs"/>
            </a:endParaRPr>
          </a:p>
        </p:txBody>
      </p:sp>
      <p:pic>
        <p:nvPicPr>
          <p:cNvPr id="3" name="Picture 3" descr="A picture containing floor, indoor&#10;&#10;Description automatically generated">
            <a:extLst>
              <a:ext uri="{FF2B5EF4-FFF2-40B4-BE49-F238E27FC236}">
                <a16:creationId xmlns:a16="http://schemas.microsoft.com/office/drawing/2014/main" id="{7E91483A-A63A-4969-82C5-0803E1397504}"/>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091916" y="2566624"/>
            <a:ext cx="5451627" cy="3625331"/>
          </a:xfrm>
          <a:prstGeom prst="rect">
            <a:avLst/>
          </a:prstGeom>
          <a:effectLst/>
        </p:spPr>
      </p:pic>
      <p:sp>
        <p:nvSpPr>
          <p:cNvPr id="4" name="TextBox 3">
            <a:extLst>
              <a:ext uri="{FF2B5EF4-FFF2-40B4-BE49-F238E27FC236}">
                <a16:creationId xmlns:a16="http://schemas.microsoft.com/office/drawing/2014/main" id="{41B854D8-BB51-425A-B1F2-71F9DEC7843B}"/>
              </a:ext>
            </a:extLst>
          </p:cNvPr>
          <p:cNvSpPr txBox="1"/>
          <p:nvPr/>
        </p:nvSpPr>
        <p:spPr>
          <a:xfrm>
            <a:off x="8983227" y="5991900"/>
            <a:ext cx="256031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965944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4014E-6BAF-4F6C-B8CE-81A4D8F880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B891C919-1CCE-4DE8-BCB6-6D4A823AB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845D3C1D-A85C-44EE-A21E-2DAAEC79F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1272C03D-FF5F-4787-9923-252D8F950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20" name="Picture 19">
            <a:extLst>
              <a:ext uri="{FF2B5EF4-FFF2-40B4-BE49-F238E27FC236}">
                <a16:creationId xmlns:a16="http://schemas.microsoft.com/office/drawing/2014/main" id="{809E94B5-14C4-4FFC-A641-4DD9C0733B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22" name="Rectangle 21">
            <a:extLst>
              <a:ext uri="{FF2B5EF4-FFF2-40B4-BE49-F238E27FC236}">
                <a16:creationId xmlns:a16="http://schemas.microsoft.com/office/drawing/2014/main" id="{D987E165-75F1-443C-9A05-ADC511C33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Picture 6" descr="A picture containing shape&#10;&#10;Description automatically generated">
            <a:extLst>
              <a:ext uri="{FF2B5EF4-FFF2-40B4-BE49-F238E27FC236}">
                <a16:creationId xmlns:a16="http://schemas.microsoft.com/office/drawing/2014/main" id="{78FBDCF3-85AE-476C-82E0-41DFFB134006}"/>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t="4193" r="-1" b="15526"/>
          <a:stretch/>
        </p:blipFill>
        <p:spPr>
          <a:xfrm>
            <a:off x="4634680" y="10"/>
            <a:ext cx="7560130" cy="6857990"/>
          </a:xfrm>
          <a:prstGeom prst="rect">
            <a:avLst/>
          </a:prstGeom>
        </p:spPr>
      </p:pic>
      <p:sp>
        <p:nvSpPr>
          <p:cNvPr id="24" name="Rectangle 23">
            <a:extLst>
              <a:ext uri="{FF2B5EF4-FFF2-40B4-BE49-F238E27FC236}">
                <a16:creationId xmlns:a16="http://schemas.microsoft.com/office/drawing/2014/main" id="{1BB654B3-F3F3-4563-AD63-D784299DA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Rectangle 1"/>
          <p:cNvSpPr/>
          <p:nvPr/>
        </p:nvSpPr>
        <p:spPr>
          <a:xfrm>
            <a:off x="374444" y="400050"/>
            <a:ext cx="4073278" cy="6076949"/>
          </a:xfrm>
          <a:prstGeom prst="rect">
            <a:avLst/>
          </a:prstGeom>
        </p:spPr>
        <p:txBody>
          <a:bodyPr vert="horz" lIns="91440" tIns="45720" rIns="91440" bIns="45720" rtlCol="0" anchor="t">
            <a:normAutofit lnSpcReduction="10000"/>
          </a:bodyPr>
          <a:lstStyle/>
          <a:p>
            <a:pPr defTabSz="457200">
              <a:spcBef>
                <a:spcPts val="1000"/>
              </a:spcBef>
              <a:buClr>
                <a:schemeClr val="accent1"/>
              </a:buClr>
              <a:buSzPct val="80000"/>
            </a:pPr>
            <a:r>
              <a:rPr lang="en-US" sz="3200" dirty="0">
                <a:latin typeface="+mj-lt"/>
                <a:ea typeface="+mj-ea"/>
                <a:cs typeface="+mj-cs"/>
              </a:rPr>
              <a:t>What does magic mean to you? Do you love childhood stories filled with magic? Does music or nature fill you with wonder? Create a page about the things - real or fictional - that make you feel surrounded by magic. </a:t>
            </a:r>
            <a:endParaRPr lang="en-US" sz="3200" dirty="0">
              <a:ea typeface="+mj-ea"/>
              <a:cs typeface="+mj-cs"/>
            </a:endParaRPr>
          </a:p>
        </p:txBody>
      </p:sp>
      <p:sp>
        <p:nvSpPr>
          <p:cNvPr id="7" name="TextBox 6">
            <a:extLst>
              <a:ext uri="{FF2B5EF4-FFF2-40B4-BE49-F238E27FC236}">
                <a16:creationId xmlns:a16="http://schemas.microsoft.com/office/drawing/2014/main" id="{33B1BE05-D30F-4205-8A93-B236AEB92659}"/>
              </a:ext>
            </a:extLst>
          </p:cNvPr>
          <p:cNvSpPr txBox="1"/>
          <p:nvPr/>
        </p:nvSpPr>
        <p:spPr>
          <a:xfrm>
            <a:off x="9464575" y="6657945"/>
            <a:ext cx="2730235"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1685795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ED40652-2041-40A8-BD19-2174322668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0" name="Picture 29">
            <a:extLst>
              <a:ext uri="{FF2B5EF4-FFF2-40B4-BE49-F238E27FC236}">
                <a16:creationId xmlns:a16="http://schemas.microsoft.com/office/drawing/2014/main" id="{3F9E3962-D4A6-4AE1-88E9-74BCE5EB88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2" name="Oval 31">
            <a:extLst>
              <a:ext uri="{FF2B5EF4-FFF2-40B4-BE49-F238E27FC236}">
                <a16:creationId xmlns:a16="http://schemas.microsoft.com/office/drawing/2014/main" id="{4C6C9A81-EBD8-4A7D-BE1B-7520E2A46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4" name="Picture 33">
            <a:extLst>
              <a:ext uri="{FF2B5EF4-FFF2-40B4-BE49-F238E27FC236}">
                <a16:creationId xmlns:a16="http://schemas.microsoft.com/office/drawing/2014/main" id="{79C71F41-5AA1-428C-A1E3-0BD5A76911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36" name="Picture 35">
            <a:extLst>
              <a:ext uri="{FF2B5EF4-FFF2-40B4-BE49-F238E27FC236}">
                <a16:creationId xmlns:a16="http://schemas.microsoft.com/office/drawing/2014/main" id="{8AA17048-7FB7-46CB-B99B-8D9D66ECA5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38" name="Rectangle 37">
            <a:extLst>
              <a:ext uri="{FF2B5EF4-FFF2-40B4-BE49-F238E27FC236}">
                <a16:creationId xmlns:a16="http://schemas.microsoft.com/office/drawing/2014/main" id="{1CFBC036-F1E2-42B1-B205-11560583B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Rectangle 1"/>
          <p:cNvSpPr/>
          <p:nvPr/>
        </p:nvSpPr>
        <p:spPr>
          <a:xfrm>
            <a:off x="325081" y="266700"/>
            <a:ext cx="5616216" cy="6547669"/>
          </a:xfrm>
          <a:prstGeom prst="rect">
            <a:avLst/>
          </a:prstGeom>
        </p:spPr>
        <p:txBody>
          <a:bodyPr vert="horz" lIns="91440" tIns="45720" rIns="91440" bIns="45720" rtlCol="0" anchor="t">
            <a:normAutofit/>
          </a:bodyPr>
          <a:lstStyle/>
          <a:p>
            <a:pPr defTabSz="457200">
              <a:spcBef>
                <a:spcPts val="1000"/>
              </a:spcBef>
              <a:buClr>
                <a:schemeClr val="accent1"/>
              </a:buClr>
              <a:buSzPct val="80000"/>
            </a:pPr>
            <a:r>
              <a:rPr lang="en-US" dirty="0">
                <a:latin typeface="+mj-lt"/>
                <a:ea typeface="+mj-ea"/>
                <a:cs typeface="+mj-cs"/>
              </a:rPr>
              <a:t>     </a:t>
            </a:r>
            <a:r>
              <a:rPr lang="en-US" sz="2400" dirty="0">
                <a:latin typeface="+mj-lt"/>
                <a:ea typeface="+mj-ea"/>
                <a:cs typeface="+mj-cs"/>
              </a:rPr>
              <a:t>So many of us struggle with seeing ourselves as we actually are. It's easy to become blinded by self-doubt, depression, and anxiety. This false view sneaks under our skin, and before you know it, we're thinking incorrect, sad, and even downright mean things about ourselves. Today's prompt has two parts: </a:t>
            </a:r>
            <a:endParaRPr lang="en-US" sz="2400" dirty="0">
              <a:ea typeface="+mj-ea"/>
              <a:cs typeface="+mj-cs"/>
            </a:endParaRPr>
          </a:p>
          <a:p>
            <a:pPr defTabSz="457200">
              <a:spcBef>
                <a:spcPts val="1000"/>
              </a:spcBef>
              <a:buClr>
                <a:schemeClr val="accent1"/>
              </a:buClr>
              <a:buSzPct val="80000"/>
              <a:buFont typeface="Wingdings 3" charset="2"/>
              <a:buChar char=""/>
            </a:pPr>
            <a:r>
              <a:rPr lang="en-US" sz="2400" dirty="0">
                <a:latin typeface="+mj-lt"/>
                <a:ea typeface="+mj-ea"/>
                <a:cs typeface="+mj-cs"/>
              </a:rPr>
              <a:t>1. Ask at least 5 people to describe you in one word. You can ask via email, in person, or any other way you want. </a:t>
            </a:r>
          </a:p>
          <a:p>
            <a:pPr defTabSz="457200">
              <a:spcBef>
                <a:spcPts val="1000"/>
              </a:spcBef>
              <a:buClr>
                <a:schemeClr val="accent1"/>
              </a:buClr>
              <a:buSzPct val="80000"/>
              <a:buFont typeface="Wingdings 3" charset="2"/>
              <a:buChar char=""/>
            </a:pPr>
            <a:r>
              <a:rPr lang="en-US" sz="2400" dirty="0">
                <a:latin typeface="+mj-lt"/>
                <a:ea typeface="+mj-ea"/>
                <a:cs typeface="+mj-cs"/>
              </a:rPr>
              <a:t>2. Create your art journal page using the words people give you.</a:t>
            </a:r>
          </a:p>
        </p:txBody>
      </p:sp>
      <p:sp>
        <p:nvSpPr>
          <p:cNvPr id="40" name="Freeform 31">
            <a:extLst>
              <a:ext uri="{FF2B5EF4-FFF2-40B4-BE49-F238E27FC236}">
                <a16:creationId xmlns:a16="http://schemas.microsoft.com/office/drawing/2014/main" id="{54B7E553-07F3-49F9-B5DB-1529A30BE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42" name="Rectangle 41">
            <a:extLst>
              <a:ext uri="{FF2B5EF4-FFF2-40B4-BE49-F238E27FC236}">
                <a16:creationId xmlns:a16="http://schemas.microsoft.com/office/drawing/2014/main" id="{EA287762-C46F-4C8A-A3A0-400271E3A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5">
            <a:extLst>
              <a:ext uri="{FF2B5EF4-FFF2-40B4-BE49-F238E27FC236}">
                <a16:creationId xmlns:a16="http://schemas.microsoft.com/office/drawing/2014/main" id="{4028360D-B5E4-4F7E-995D-D2816C494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6" name="Picture 6" descr="A picture containing arrow&#10;&#10;Description automatically generated">
            <a:extLst>
              <a:ext uri="{FF2B5EF4-FFF2-40B4-BE49-F238E27FC236}">
                <a16:creationId xmlns:a16="http://schemas.microsoft.com/office/drawing/2014/main" id="{433CF3AF-7281-4368-9198-C720BE00CA6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563742" y="684075"/>
            <a:ext cx="3980139" cy="5489846"/>
          </a:xfrm>
          <a:prstGeom prst="rect">
            <a:avLst/>
          </a:prstGeom>
          <a:effectLst/>
        </p:spPr>
      </p:pic>
      <p:sp>
        <p:nvSpPr>
          <p:cNvPr id="46" name="Rectangle 45">
            <a:extLst>
              <a:ext uri="{FF2B5EF4-FFF2-40B4-BE49-F238E27FC236}">
                <a16:creationId xmlns:a16="http://schemas.microsoft.com/office/drawing/2014/main" id="{FE051D22-B149-4432-90AA-B7BA85FB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TextBox 6">
            <a:extLst>
              <a:ext uri="{FF2B5EF4-FFF2-40B4-BE49-F238E27FC236}">
                <a16:creationId xmlns:a16="http://schemas.microsoft.com/office/drawing/2014/main" id="{AD181E84-8C0A-4EB3-B0D2-55C6965868B2}"/>
              </a:ext>
            </a:extLst>
          </p:cNvPr>
          <p:cNvSpPr txBox="1"/>
          <p:nvPr/>
        </p:nvSpPr>
        <p:spPr>
          <a:xfrm>
            <a:off x="8650140" y="5973866"/>
            <a:ext cx="289374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1386525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753EF2A-E126-4B21-AC3D-7BF4258F6D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9" name="Picture 8">
            <a:extLst>
              <a:ext uri="{FF2B5EF4-FFF2-40B4-BE49-F238E27FC236}">
                <a16:creationId xmlns:a16="http://schemas.microsoft.com/office/drawing/2014/main" id="{3BBC4FB4-19BD-4626-A293-D8411F0E28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1" name="Oval 10">
            <a:extLst>
              <a:ext uri="{FF2B5EF4-FFF2-40B4-BE49-F238E27FC236}">
                <a16:creationId xmlns:a16="http://schemas.microsoft.com/office/drawing/2014/main" id="{6BAB8189-D27D-423E-B154-5E4DFD3F5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3122E102-9E03-43D3-B783-795507F4D1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5" name="Picture 14">
            <a:extLst>
              <a:ext uri="{FF2B5EF4-FFF2-40B4-BE49-F238E27FC236}">
                <a16:creationId xmlns:a16="http://schemas.microsoft.com/office/drawing/2014/main" id="{6AF0C8C1-0967-4B1A-9850-8B4AF2F3F3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7" name="Rectangle 16">
            <a:extLst>
              <a:ext uri="{FF2B5EF4-FFF2-40B4-BE49-F238E27FC236}">
                <a16:creationId xmlns:a16="http://schemas.microsoft.com/office/drawing/2014/main" id="{7DD20243-46C6-46E5-A705-B67ADDC88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 name="Rectangle 20">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5" name="Freeform: Shape 24">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extBox 1"/>
          <p:cNvSpPr txBox="1"/>
          <p:nvPr/>
        </p:nvSpPr>
        <p:spPr>
          <a:xfrm>
            <a:off x="1017049" y="2432841"/>
            <a:ext cx="11016880" cy="3887445"/>
          </a:xfrm>
          <a:prstGeom prst="rect">
            <a:avLst/>
          </a:prstGeom>
        </p:spPr>
        <p:txBody>
          <a:bodyPr vert="horz" lIns="91440" tIns="45720" rIns="91440" bIns="45720" rtlCol="0" anchor="t">
            <a:noAutofit/>
          </a:bodyPr>
          <a:lstStyle/>
          <a:p>
            <a:pPr defTabSz="457200">
              <a:spcBef>
                <a:spcPts val="1000"/>
              </a:spcBef>
              <a:buClr>
                <a:schemeClr val="accent1"/>
              </a:buClr>
              <a:buSzPct val="80000"/>
            </a:pPr>
            <a:r>
              <a:rPr lang="en-US" sz="6600" dirty="0">
                <a:latin typeface="+mj-lt"/>
                <a:ea typeface="+mj-ea"/>
                <a:cs typeface="+mj-cs"/>
              </a:rPr>
              <a:t>Draw your name so that the letters and image you create tells as much as possible about you. </a:t>
            </a:r>
            <a:endParaRPr lang="en-US" sz="6600" dirty="0">
              <a:ea typeface="+mj-ea"/>
              <a:cs typeface="+mj-cs"/>
            </a:endParaRPr>
          </a:p>
        </p:txBody>
      </p:sp>
    </p:spTree>
    <p:extLst>
      <p:ext uri="{BB962C8B-B14F-4D97-AF65-F5344CB8AC3E}">
        <p14:creationId xmlns:p14="http://schemas.microsoft.com/office/powerpoint/2010/main" val="1679848471"/>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BED40652-2041-40A8-BD19-2174322668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10">
            <a:extLst>
              <a:ext uri="{FF2B5EF4-FFF2-40B4-BE49-F238E27FC236}">
                <a16:creationId xmlns:a16="http://schemas.microsoft.com/office/drawing/2014/main" id="{3F9E3962-D4A6-4AE1-88E9-74BCE5EB88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8" name="Oval 12">
            <a:extLst>
              <a:ext uri="{FF2B5EF4-FFF2-40B4-BE49-F238E27FC236}">
                <a16:creationId xmlns:a16="http://schemas.microsoft.com/office/drawing/2014/main" id="{4C6C9A81-EBD8-4A7D-BE1B-7520E2A46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0" name="Picture 14">
            <a:extLst>
              <a:ext uri="{FF2B5EF4-FFF2-40B4-BE49-F238E27FC236}">
                <a16:creationId xmlns:a16="http://schemas.microsoft.com/office/drawing/2014/main" id="{79C71F41-5AA1-428C-A1E3-0BD5A76911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2" name="Picture 16">
            <a:extLst>
              <a:ext uri="{FF2B5EF4-FFF2-40B4-BE49-F238E27FC236}">
                <a16:creationId xmlns:a16="http://schemas.microsoft.com/office/drawing/2014/main" id="{8AA17048-7FB7-46CB-B99B-8D9D66ECA5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8">
            <a:extLst>
              <a:ext uri="{FF2B5EF4-FFF2-40B4-BE49-F238E27FC236}">
                <a16:creationId xmlns:a16="http://schemas.microsoft.com/office/drawing/2014/main" id="{1CFBC036-F1E2-42B1-B205-11560583B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Rectangle 1"/>
          <p:cNvSpPr/>
          <p:nvPr/>
        </p:nvSpPr>
        <p:spPr>
          <a:xfrm>
            <a:off x="763752" y="1279742"/>
            <a:ext cx="6188189" cy="3785419"/>
          </a:xfrm>
          <a:prstGeom prst="rect">
            <a:avLst/>
          </a:prstGeom>
        </p:spPr>
        <p:txBody>
          <a:bodyPr vert="horz" lIns="91440" tIns="45720" rIns="91440" bIns="45720" rtlCol="0" anchor="t">
            <a:noAutofit/>
          </a:bodyPr>
          <a:lstStyle/>
          <a:p>
            <a:pPr defTabSz="457200">
              <a:spcBef>
                <a:spcPts val="1000"/>
              </a:spcBef>
              <a:buClr>
                <a:schemeClr val="accent1"/>
              </a:buClr>
              <a:buSzPct val="80000"/>
            </a:pPr>
            <a:r>
              <a:rPr lang="en-US" sz="3200" dirty="0">
                <a:latin typeface="+mj-lt"/>
                <a:ea typeface="+mj-ea"/>
                <a:cs typeface="+mj-cs"/>
              </a:rPr>
              <a:t>Everyone loves to give advice. Some of it's great, some of it's terrible, and sometimes you're forced to listen, whether you want to or not. Create a page focusing on a piece of advice you received.</a:t>
            </a:r>
            <a:endParaRPr lang="en-US" sz="3200" dirty="0">
              <a:ea typeface="+mj-ea"/>
              <a:cs typeface="+mj-cs"/>
            </a:endParaRPr>
          </a:p>
        </p:txBody>
      </p:sp>
      <p:sp>
        <p:nvSpPr>
          <p:cNvPr id="21" name="Freeform 31">
            <a:extLst>
              <a:ext uri="{FF2B5EF4-FFF2-40B4-BE49-F238E27FC236}">
                <a16:creationId xmlns:a16="http://schemas.microsoft.com/office/drawing/2014/main" id="{BCCA001F-96BC-4B90-8E8E-C57A71CBE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3" name="Rectangle 22">
            <a:extLst>
              <a:ext uri="{FF2B5EF4-FFF2-40B4-BE49-F238E27FC236}">
                <a16:creationId xmlns:a16="http://schemas.microsoft.com/office/drawing/2014/main" id="{76249615-E479-4FED-952F-F16BADB21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1E866DA6-165C-4E69-93E5-E701B6B922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9871" y="1243765"/>
            <a:ext cx="3414010" cy="4370467"/>
          </a:xfrm>
          <a:prstGeom prst="rect">
            <a:avLst/>
          </a:prstGeom>
          <a:effectLst/>
        </p:spPr>
      </p:pic>
      <p:sp>
        <p:nvSpPr>
          <p:cNvPr id="27" name="Rectangle 26">
            <a:extLst>
              <a:ext uri="{FF2B5EF4-FFF2-40B4-BE49-F238E27FC236}">
                <a16:creationId xmlns:a16="http://schemas.microsoft.com/office/drawing/2014/main" id="{2E26EE37-584B-42B5-A4D3-878F365D6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Rectangle 3"/>
          <p:cNvSpPr/>
          <p:nvPr/>
        </p:nvSpPr>
        <p:spPr>
          <a:xfrm>
            <a:off x="143435" y="4381544"/>
            <a:ext cx="6096000" cy="369332"/>
          </a:xfrm>
          <a:prstGeom prst="rect">
            <a:avLst/>
          </a:prstGeom>
        </p:spPr>
        <p:txBody>
          <a:bodyPr lIns="91440" tIns="45720" rIns="91440" bIns="45720" anchor="t">
            <a:spAutoFit/>
          </a:bodyPr>
          <a:lstStyle/>
          <a:p>
            <a:endParaRPr lang="en-US" dirty="0"/>
          </a:p>
        </p:txBody>
      </p:sp>
    </p:spTree>
    <p:extLst>
      <p:ext uri="{BB962C8B-B14F-4D97-AF65-F5344CB8AC3E}">
        <p14:creationId xmlns:p14="http://schemas.microsoft.com/office/powerpoint/2010/main" val="703174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F4014E-6BAF-4F6C-B8CE-81A4D8F880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B891C919-1CCE-4DE8-BCB6-6D4A823AB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45D3C1D-A85C-44EE-A21E-2DAAEC79F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1272C03D-FF5F-4787-9923-252D8F950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7" name="Picture 16">
            <a:extLst>
              <a:ext uri="{FF2B5EF4-FFF2-40B4-BE49-F238E27FC236}">
                <a16:creationId xmlns:a16="http://schemas.microsoft.com/office/drawing/2014/main" id="{809E94B5-14C4-4FFC-A641-4DD9C0733B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9" name="Rectangle 18">
            <a:extLst>
              <a:ext uri="{FF2B5EF4-FFF2-40B4-BE49-F238E27FC236}">
                <a16:creationId xmlns:a16="http://schemas.microsoft.com/office/drawing/2014/main" id="{D987E165-75F1-443C-9A05-ADC511C33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4" descr="emoticons, smiley, emotions, joy, sadness, a smile, symbol ...">
            <a:extLst>
              <a:ext uri="{FF2B5EF4-FFF2-40B4-BE49-F238E27FC236}">
                <a16:creationId xmlns:a16="http://schemas.microsoft.com/office/drawing/2014/main" id="{FAFC36F4-FA19-43B6-8CFE-37064B5C55C7}"/>
              </a:ext>
            </a:extLst>
          </p:cNvPr>
          <p:cNvPicPr>
            <a:picLocks noChangeAspect="1"/>
          </p:cNvPicPr>
          <p:nvPr/>
        </p:nvPicPr>
        <p:blipFill rotWithShape="1">
          <a:blip r:embed="rId7"/>
          <a:srcRect l="10336" r="16079" b="-1"/>
          <a:stretch/>
        </p:blipFill>
        <p:spPr>
          <a:xfrm>
            <a:off x="6096049" y="10"/>
            <a:ext cx="6098761" cy="6857990"/>
          </a:xfrm>
          <a:prstGeom prst="rect">
            <a:avLst/>
          </a:prstGeom>
        </p:spPr>
      </p:pic>
      <p:sp>
        <p:nvSpPr>
          <p:cNvPr id="21" name="Rectangle 20">
            <a:extLst>
              <a:ext uri="{FF2B5EF4-FFF2-40B4-BE49-F238E27FC236}">
                <a16:creationId xmlns:a16="http://schemas.microsoft.com/office/drawing/2014/main" id="{1BB654B3-F3F3-4563-AD63-D784299DA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Rectangle 1"/>
          <p:cNvSpPr/>
          <p:nvPr/>
        </p:nvSpPr>
        <p:spPr>
          <a:xfrm>
            <a:off x="222696" y="924839"/>
            <a:ext cx="5752025" cy="5970736"/>
          </a:xfrm>
          <a:prstGeom prst="rect">
            <a:avLst/>
          </a:prstGeom>
        </p:spPr>
        <p:txBody>
          <a:bodyPr vert="horz" lIns="91440" tIns="45720" rIns="91440" bIns="45720" rtlCol="0" anchor="t">
            <a:normAutofit fontScale="92500" lnSpcReduction="20000"/>
          </a:bodyPr>
          <a:lstStyle/>
          <a:p>
            <a:pPr defTabSz="457200">
              <a:spcBef>
                <a:spcPts val="1000"/>
              </a:spcBef>
              <a:buClr>
                <a:schemeClr val="accent1"/>
              </a:buClr>
              <a:buSzPct val="80000"/>
            </a:pPr>
            <a:r>
              <a:rPr lang="en-US" dirty="0">
                <a:latin typeface="+mj-lt"/>
                <a:ea typeface="+mj-ea"/>
                <a:cs typeface="+mj-cs"/>
              </a:rPr>
              <a:t>    </a:t>
            </a:r>
            <a:r>
              <a:rPr lang="en-US" sz="2800" dirty="0">
                <a:latin typeface="+mj-lt"/>
                <a:ea typeface="+mj-ea"/>
                <a:cs typeface="+mj-cs"/>
              </a:rPr>
              <a:t>This whole </a:t>
            </a:r>
            <a:r>
              <a:rPr lang="en-US" sz="2800" dirty="0" err="1">
                <a:latin typeface="+mj-lt"/>
                <a:ea typeface="+mj-ea"/>
                <a:cs typeface="+mj-cs"/>
              </a:rPr>
              <a:t>Powerpoint</a:t>
            </a:r>
            <a:r>
              <a:rPr lang="en-US" sz="2800" dirty="0">
                <a:latin typeface="+mj-lt"/>
                <a:ea typeface="+mj-ea"/>
                <a:cs typeface="+mj-cs"/>
              </a:rPr>
              <a:t> has been about feelings that leave us feeling "good". It is unrealistic to believe that we will always feel that way, it is okay to also have feelings that leave us feeling "bad". So many of us tend to pre-judge our feelings and emotions. Not only do we feel bad about something, but on top of that, we feel bad for feeling bad. "It's okay not to be okay.", feelings are okay, and it's okay that healing takes time. Take some time to think about that and a time when you didn't feel okay. Create a page to express that </a:t>
            </a:r>
            <a:r>
              <a:rPr lang="en-US" sz="2800" i="1" dirty="0">
                <a:latin typeface="+mj-lt"/>
                <a:ea typeface="+mj-ea"/>
                <a:cs typeface="+mj-cs"/>
              </a:rPr>
              <a:t>feeling</a:t>
            </a:r>
            <a:r>
              <a:rPr lang="en-US" sz="2800" dirty="0">
                <a:latin typeface="+mj-lt"/>
                <a:ea typeface="+mj-ea"/>
                <a:cs typeface="+mj-cs"/>
              </a:rPr>
              <a:t>.</a:t>
            </a:r>
            <a:endParaRPr lang="en-US" sz="2800" dirty="0">
              <a:ea typeface="+mj-ea"/>
              <a:cs typeface="+mj-cs"/>
            </a:endParaRPr>
          </a:p>
        </p:txBody>
      </p:sp>
      <p:sp>
        <p:nvSpPr>
          <p:cNvPr id="3" name="TextBox 2">
            <a:extLst>
              <a:ext uri="{FF2B5EF4-FFF2-40B4-BE49-F238E27FC236}">
                <a16:creationId xmlns:a16="http://schemas.microsoft.com/office/drawing/2014/main" id="{B34E4862-C62B-430A-8E4B-BB1C68368831}"/>
              </a:ext>
            </a:extLst>
          </p:cNvPr>
          <p:cNvSpPr txBox="1"/>
          <p:nvPr/>
        </p:nvSpPr>
        <p:spPr>
          <a:xfrm>
            <a:off x="156445" y="129175"/>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800" dirty="0"/>
              <a:t>https://www.google.com/search?q=Jessie+J+song+%22Who+You+Are%22&amp;rlz=1C1GCEV_enCA948CA948&amp;oq=Jessie+J+song+%22Who+You+Are%22&amp;aqs=chrome..69i57j0i22i30l3.1565j0j15&amp;sourceid=chrome&amp;ie=UTF-8</a:t>
            </a:r>
            <a:endParaRPr lang="en-US" sz="800"/>
          </a:p>
        </p:txBody>
      </p:sp>
    </p:spTree>
    <p:extLst>
      <p:ext uri="{BB962C8B-B14F-4D97-AF65-F5344CB8AC3E}">
        <p14:creationId xmlns:p14="http://schemas.microsoft.com/office/powerpoint/2010/main" val="3251072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2121" y="515648"/>
            <a:ext cx="9539135" cy="2585323"/>
          </a:xfrm>
          <a:prstGeom prst="rect">
            <a:avLst/>
          </a:prstGeom>
        </p:spPr>
        <p:txBody>
          <a:bodyPr wrap="square">
            <a:spAutoFit/>
          </a:bodyPr>
          <a:lstStyle/>
          <a:p>
            <a:r>
              <a:rPr lang="fr-FR" sz="5400" dirty="0"/>
              <a:t>Dessiner une image de votre nom qui indique le plus </a:t>
            </a:r>
            <a:r>
              <a:rPr lang="fr-FR" sz="5400"/>
              <a:t>possible de </a:t>
            </a:r>
            <a:r>
              <a:rPr lang="fr-FR" sz="5400" dirty="0"/>
              <a:t>vous.</a:t>
            </a:r>
            <a:endParaRPr lang="en-US" sz="5400" dirty="0"/>
          </a:p>
        </p:txBody>
      </p:sp>
    </p:spTree>
    <p:extLst>
      <p:ext uri="{BB962C8B-B14F-4D97-AF65-F5344CB8AC3E}">
        <p14:creationId xmlns:p14="http://schemas.microsoft.com/office/powerpoint/2010/main" val="1891096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315" y="667435"/>
            <a:ext cx="6662058" cy="3046988"/>
          </a:xfrm>
          <a:prstGeom prst="rect">
            <a:avLst/>
          </a:prstGeom>
        </p:spPr>
        <p:txBody>
          <a:bodyPr wrap="square">
            <a:spAutoFit/>
          </a:bodyPr>
          <a:lstStyle/>
          <a:p>
            <a:r>
              <a:rPr lang="fr-FR" sz="4800" dirty="0"/>
              <a:t>Dessiner une image de quelque chose qui vous rend heureux.</a:t>
            </a:r>
            <a:endParaRPr lang="en-US" sz="4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9774" y="1436692"/>
            <a:ext cx="4426855" cy="4767382"/>
          </a:xfrm>
          <a:prstGeom prst="rect">
            <a:avLst/>
          </a:prstGeom>
        </p:spPr>
      </p:pic>
    </p:spTree>
    <p:extLst>
      <p:ext uri="{BB962C8B-B14F-4D97-AF65-F5344CB8AC3E}">
        <p14:creationId xmlns:p14="http://schemas.microsoft.com/office/powerpoint/2010/main" val="1421528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7515" y="-51897"/>
            <a:ext cx="6491873" cy="7355860"/>
          </a:xfrm>
          <a:prstGeom prst="rect">
            <a:avLst/>
          </a:prstGeom>
          <a:noFill/>
        </p:spPr>
        <p:txBody>
          <a:bodyPr wrap="square" lIns="91440" tIns="45720" rIns="91440" bIns="45720" rtlCol="0" anchor="t">
            <a:spAutoFit/>
          </a:bodyPr>
          <a:lstStyle/>
          <a:p>
            <a:endParaRPr lang="en-US" sz="2400" dirty="0">
              <a:latin typeface="Comic Sans MS" panose="030F0702030302020204" pitchFamily="66" charset="0"/>
            </a:endParaRPr>
          </a:p>
          <a:p>
            <a:pPr marL="457200" indent="-457200">
              <a:buFont typeface="Arial" panose="020B0604020202020204" pitchFamily="34" charset="0"/>
              <a:buChar char="•"/>
            </a:pPr>
            <a:r>
              <a:rPr lang="en-US" sz="2800" dirty="0">
                <a:latin typeface="Comic Sans MS"/>
              </a:rPr>
              <a:t>What is your favorite food / restaurant?</a:t>
            </a:r>
          </a:p>
          <a:p>
            <a:pPr marL="457200" indent="-457200">
              <a:buFont typeface="Arial" panose="020B0604020202020204" pitchFamily="34" charset="0"/>
              <a:buChar char="•"/>
            </a:pPr>
            <a:r>
              <a:rPr lang="en-US" sz="2800" dirty="0">
                <a:latin typeface="Comic Sans MS"/>
              </a:rPr>
              <a:t>What is your favorite </a:t>
            </a:r>
            <a:r>
              <a:rPr lang="en-US" sz="2800" dirty="0" err="1">
                <a:latin typeface="Comic Sans MS"/>
              </a:rPr>
              <a:t>colour</a:t>
            </a:r>
            <a:r>
              <a:rPr lang="en-US" sz="2800" dirty="0">
                <a:latin typeface="Comic Sans MS"/>
              </a:rPr>
              <a:t>---why?</a:t>
            </a:r>
          </a:p>
          <a:p>
            <a:pPr marL="457200" indent="-457200">
              <a:buFont typeface="Arial" panose="020B0604020202020204" pitchFamily="34" charset="0"/>
              <a:buChar char="•"/>
            </a:pPr>
            <a:r>
              <a:rPr lang="en-US" sz="2800" dirty="0">
                <a:latin typeface="Comic Sans MS"/>
              </a:rPr>
              <a:t>What is your first memory?</a:t>
            </a:r>
          </a:p>
          <a:p>
            <a:pPr marL="457200" indent="-457200">
              <a:buFont typeface="Arial" panose="020B0604020202020204" pitchFamily="34" charset="0"/>
              <a:buChar char="•"/>
            </a:pPr>
            <a:r>
              <a:rPr lang="en-US" sz="2800" dirty="0">
                <a:latin typeface="Comic Sans MS"/>
              </a:rPr>
              <a:t>What is your favorite type of music / song? </a:t>
            </a:r>
            <a:endParaRPr lang="en-US" sz="2800" dirty="0">
              <a:latin typeface="Comic Sans MS" panose="030F0702030302020204" pitchFamily="66" charset="0"/>
            </a:endParaRPr>
          </a:p>
          <a:p>
            <a:pPr marL="457200" indent="-457200">
              <a:buFont typeface="Arial" panose="020B0604020202020204" pitchFamily="34" charset="0"/>
              <a:buChar char="•"/>
            </a:pPr>
            <a:r>
              <a:rPr lang="en-US" sz="2800" dirty="0">
                <a:latin typeface="Comic Sans MS"/>
              </a:rPr>
              <a:t>What is your favorite video game?</a:t>
            </a:r>
          </a:p>
          <a:p>
            <a:pPr marL="457200" indent="-457200">
              <a:buFont typeface="Arial" panose="020B0604020202020204" pitchFamily="34" charset="0"/>
              <a:buChar char="•"/>
            </a:pPr>
            <a:r>
              <a:rPr lang="en-US" sz="2800" dirty="0">
                <a:latin typeface="Comic Sans MS"/>
              </a:rPr>
              <a:t>What is your favorite school subject?</a:t>
            </a:r>
          </a:p>
          <a:p>
            <a:pPr marL="457200" indent="-457200">
              <a:buFont typeface="Arial" panose="020B0604020202020204" pitchFamily="34" charset="0"/>
              <a:buChar char="•"/>
            </a:pPr>
            <a:r>
              <a:rPr lang="en-US" sz="2800" dirty="0">
                <a:latin typeface="Comic Sans MS"/>
              </a:rPr>
              <a:t>Who is your best friends?</a:t>
            </a:r>
          </a:p>
          <a:p>
            <a:pPr marL="457200" indent="-457200">
              <a:buFont typeface="Arial" panose="020B0604020202020204" pitchFamily="34" charset="0"/>
              <a:buChar char="•"/>
            </a:pPr>
            <a:r>
              <a:rPr lang="en-US" sz="2800" dirty="0">
                <a:latin typeface="Comic Sans MS"/>
              </a:rPr>
              <a:t>What is your favorite sport to play / to watch / team?</a:t>
            </a:r>
          </a:p>
          <a:p>
            <a:pPr marL="457200" indent="-457200">
              <a:buFont typeface="Arial" panose="020B0604020202020204" pitchFamily="34" charset="0"/>
              <a:buChar char="•"/>
            </a:pPr>
            <a:r>
              <a:rPr lang="en-US" sz="2800" dirty="0">
                <a:latin typeface="Comic Sans MS"/>
              </a:rPr>
              <a:t>What is something you are good at outside of school?</a:t>
            </a:r>
          </a:p>
          <a:p>
            <a:endParaRPr lang="en-US" sz="2800" dirty="0"/>
          </a:p>
        </p:txBody>
      </p:sp>
      <p:sp>
        <p:nvSpPr>
          <p:cNvPr id="6" name="TextBox 5"/>
          <p:cNvSpPr txBox="1"/>
          <p:nvPr/>
        </p:nvSpPr>
        <p:spPr>
          <a:xfrm flipH="1">
            <a:off x="7129284" y="290703"/>
            <a:ext cx="4950372" cy="6924973"/>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dirty="0">
                <a:latin typeface="Comic Sans MS"/>
              </a:rPr>
              <a:t>Do you have any hobbies? </a:t>
            </a:r>
            <a:endParaRPr lang="en-US" sz="2800" dirty="0">
              <a:latin typeface="Comic Sans MS" panose="030F0702030302020204" pitchFamily="66" charset="0"/>
            </a:endParaRPr>
          </a:p>
          <a:p>
            <a:pPr marL="457200" indent="-457200">
              <a:buFont typeface="Arial" panose="020B0604020202020204" pitchFamily="34" charset="0"/>
              <a:buChar char="•"/>
            </a:pPr>
            <a:r>
              <a:rPr lang="en-US" sz="2800" dirty="0">
                <a:latin typeface="Comic Sans MS"/>
              </a:rPr>
              <a:t>Do you play an instrument?</a:t>
            </a:r>
          </a:p>
          <a:p>
            <a:pPr marL="457200" indent="-457200">
              <a:buFont typeface="Arial" panose="020B0604020202020204" pitchFamily="34" charset="0"/>
              <a:buChar char="•"/>
            </a:pPr>
            <a:r>
              <a:rPr lang="en-US" sz="2800" dirty="0">
                <a:latin typeface="Comic Sans MS"/>
              </a:rPr>
              <a:t>Do you have pets?</a:t>
            </a:r>
          </a:p>
          <a:p>
            <a:pPr marL="457200" indent="-457200">
              <a:buFont typeface="Arial" panose="020B0604020202020204" pitchFamily="34" charset="0"/>
              <a:buChar char="•"/>
            </a:pPr>
            <a:r>
              <a:rPr lang="en-US" sz="2800" dirty="0">
                <a:latin typeface="Comic Sans MS"/>
              </a:rPr>
              <a:t>Where do you live?</a:t>
            </a:r>
          </a:p>
          <a:p>
            <a:pPr marL="457200" indent="-457200">
              <a:buFont typeface="Arial" panose="020B0604020202020204" pitchFamily="34" charset="0"/>
              <a:buChar char="•"/>
            </a:pPr>
            <a:r>
              <a:rPr lang="en-US" sz="2800" dirty="0">
                <a:latin typeface="Comic Sans MS"/>
              </a:rPr>
              <a:t>How would you describe your personality?</a:t>
            </a:r>
          </a:p>
          <a:p>
            <a:pPr marL="457200" indent="-457200">
              <a:buFont typeface="Arial" panose="020B0604020202020204" pitchFamily="34" charset="0"/>
              <a:buChar char="•"/>
            </a:pPr>
            <a:r>
              <a:rPr lang="en-US" sz="2800" dirty="0">
                <a:latin typeface="Comic Sans MS"/>
              </a:rPr>
              <a:t>How would others describe you?</a:t>
            </a:r>
          </a:p>
          <a:p>
            <a:pPr marL="457200" indent="-457200">
              <a:buFont typeface="Arial" panose="020B0604020202020204" pitchFamily="34" charset="0"/>
              <a:buChar char="•"/>
            </a:pPr>
            <a:r>
              <a:rPr lang="en-US" sz="2800" dirty="0">
                <a:latin typeface="Comic Sans MS"/>
              </a:rPr>
              <a:t>What places have you visited?</a:t>
            </a:r>
          </a:p>
          <a:p>
            <a:pPr marL="457200" indent="-457200">
              <a:buFont typeface="Arial" panose="020B0604020202020204" pitchFamily="34" charset="0"/>
              <a:buChar char="•"/>
            </a:pPr>
            <a:r>
              <a:rPr lang="en-US" sz="2800" dirty="0">
                <a:latin typeface="Comic Sans MS"/>
              </a:rPr>
              <a:t>What places would you like to visit?</a:t>
            </a:r>
          </a:p>
          <a:p>
            <a:endParaRPr lang="en-US" sz="2800" dirty="0">
              <a:latin typeface="Comic Sans MS" panose="030F0702030302020204" pitchFamily="66" charset="0"/>
            </a:endParaRPr>
          </a:p>
          <a:p>
            <a:endParaRPr lang="en-US" sz="2400" dirty="0">
              <a:latin typeface="Comic Sans MS" panose="030F0702030302020204" pitchFamily="66" charset="0"/>
            </a:endParaRPr>
          </a:p>
        </p:txBody>
      </p:sp>
    </p:spTree>
    <p:extLst>
      <p:ext uri="{BB962C8B-B14F-4D97-AF65-F5344CB8AC3E}">
        <p14:creationId xmlns:p14="http://schemas.microsoft.com/office/powerpoint/2010/main" val="3622115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303033" cy="472727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6732" y="2249338"/>
            <a:ext cx="6144883" cy="4608662"/>
          </a:xfrm>
          <a:prstGeom prst="rect">
            <a:avLst/>
          </a:prstGeom>
        </p:spPr>
      </p:pic>
    </p:spTree>
    <p:extLst>
      <p:ext uri="{BB962C8B-B14F-4D97-AF65-F5344CB8AC3E}">
        <p14:creationId xmlns:p14="http://schemas.microsoft.com/office/powerpoint/2010/main" val="3224689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0890" y="157431"/>
            <a:ext cx="5727940" cy="429595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7" y="2305409"/>
            <a:ext cx="5937849" cy="4453387"/>
          </a:xfrm>
          <a:prstGeom prst="rect">
            <a:avLst/>
          </a:prstGeom>
        </p:spPr>
      </p:pic>
    </p:spTree>
    <p:extLst>
      <p:ext uri="{BB962C8B-B14F-4D97-AF65-F5344CB8AC3E}">
        <p14:creationId xmlns:p14="http://schemas.microsoft.com/office/powerpoint/2010/main" val="2847551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1324A7B-AF6E-47CE-BBF8-5A8C8DE330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3C7BEFBC-F1F7-45AB-AF64-D082B980DA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90CA4844-0296-471B-9BF0-17E550105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278459C9-AC6C-438D-99D2-A565175AAA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9" name="Picture 18">
            <a:extLst>
              <a:ext uri="{FF2B5EF4-FFF2-40B4-BE49-F238E27FC236}">
                <a16:creationId xmlns:a16="http://schemas.microsoft.com/office/drawing/2014/main" id="{B35D38F3-2985-4151-AA8D-E88DA67208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21" name="Rectangle 20">
            <a:extLst>
              <a:ext uri="{FF2B5EF4-FFF2-40B4-BE49-F238E27FC236}">
                <a16:creationId xmlns:a16="http://schemas.microsoft.com/office/drawing/2014/main" id="{D55808EB-34D0-4AE5-A7BE-EF31133B8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CBCD0C2-7569-4C2C-92A8-2EA7D4F85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2F4A585-8448-452A-B172-5C665F534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7" name="Freeform 15">
            <a:extLst>
              <a:ext uri="{FF2B5EF4-FFF2-40B4-BE49-F238E27FC236}">
                <a16:creationId xmlns:a16="http://schemas.microsoft.com/office/drawing/2014/main" id="{D771443D-31D4-4EAA-B777-355E93888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algn="ctr"/>
            <a:endParaRPr lang="en-US">
              <a:solidFill>
                <a:schemeClr val="tx1"/>
              </a:solidFill>
            </a:endParaRPr>
          </a:p>
        </p:txBody>
      </p:sp>
      <p:sp useBgFill="1">
        <p:nvSpPr>
          <p:cNvPr id="29" name="Freeform 5">
            <a:extLst>
              <a:ext uri="{FF2B5EF4-FFF2-40B4-BE49-F238E27FC236}">
                <a16:creationId xmlns:a16="http://schemas.microsoft.com/office/drawing/2014/main" id="{8BFF2BE0-E32B-4AB0-AF41-ABDB605CD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4055532"/>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sp>
        <p:nvSpPr>
          <p:cNvPr id="2" name="TextBox 1"/>
          <p:cNvSpPr txBox="1"/>
          <p:nvPr/>
        </p:nvSpPr>
        <p:spPr>
          <a:xfrm>
            <a:off x="649836" y="1375025"/>
            <a:ext cx="11027306" cy="2213272"/>
          </a:xfrm>
          <a:prstGeom prst="rect">
            <a:avLst/>
          </a:prstGeom>
        </p:spPr>
        <p:txBody>
          <a:bodyPr vert="horz" lIns="91440" tIns="45720" rIns="91440" bIns="45720" rtlCol="0" anchor="b">
            <a:noAutofit/>
          </a:bodyPr>
          <a:lstStyle/>
          <a:p>
            <a:pPr defTabSz="457200">
              <a:lnSpc>
                <a:spcPct val="90000"/>
              </a:lnSpc>
              <a:spcBef>
                <a:spcPct val="0"/>
              </a:spcBef>
              <a:spcAft>
                <a:spcPts val="600"/>
              </a:spcAft>
            </a:pPr>
            <a:r>
              <a:rPr lang="en-US" sz="8000" dirty="0">
                <a:solidFill>
                  <a:schemeClr val="bg1">
                    <a:lumMod val="95000"/>
                    <a:lumOff val="5000"/>
                  </a:schemeClr>
                </a:solidFill>
                <a:latin typeface="+mj-lt"/>
                <a:ea typeface="+mj-ea"/>
                <a:cs typeface="+mj-cs"/>
              </a:rPr>
              <a:t>Create a page of things that</a:t>
            </a:r>
            <a:endParaRPr lang="en-US" dirty="0">
              <a:solidFill>
                <a:schemeClr val="bg1">
                  <a:lumMod val="95000"/>
                  <a:lumOff val="5000"/>
                </a:schemeClr>
              </a:solidFill>
            </a:endParaRPr>
          </a:p>
          <a:p>
            <a:pPr defTabSz="457200">
              <a:lnSpc>
                <a:spcPct val="90000"/>
              </a:lnSpc>
              <a:spcBef>
                <a:spcPct val="0"/>
              </a:spcBef>
              <a:spcAft>
                <a:spcPts val="600"/>
              </a:spcAft>
            </a:pPr>
            <a:r>
              <a:rPr lang="en-US" sz="8000" dirty="0">
                <a:solidFill>
                  <a:schemeClr val="bg1">
                    <a:lumMod val="95000"/>
                    <a:lumOff val="5000"/>
                  </a:schemeClr>
                </a:solidFill>
                <a:latin typeface="+mj-lt"/>
                <a:ea typeface="+mj-ea"/>
                <a:cs typeface="+mj-cs"/>
              </a:rPr>
              <a:t> make you</a:t>
            </a:r>
            <a:r>
              <a:rPr lang="en-US" sz="8000" dirty="0">
                <a:solidFill>
                  <a:schemeClr val="tx2"/>
                </a:solidFill>
                <a:latin typeface="+mj-lt"/>
                <a:ea typeface="+mj-ea"/>
                <a:cs typeface="+mj-cs"/>
              </a:rPr>
              <a:t> </a:t>
            </a:r>
            <a:endParaRPr lang="en-US">
              <a:solidFill>
                <a:schemeClr val="tx2"/>
              </a:solidFill>
              <a:ea typeface="+mj-ea"/>
              <a:cs typeface="+mj-cs"/>
            </a:endParaRPr>
          </a:p>
        </p:txBody>
      </p:sp>
      <p:pic>
        <p:nvPicPr>
          <p:cNvPr id="6" name="Picture 6" descr="Happy Text Free Stock Photo - Public Domain Pictures">
            <a:extLst>
              <a:ext uri="{FF2B5EF4-FFF2-40B4-BE49-F238E27FC236}">
                <a16:creationId xmlns:a16="http://schemas.microsoft.com/office/drawing/2014/main" id="{115A4255-B89B-4CA1-BE2D-A9EDC711AD1A}"/>
              </a:ext>
            </a:extLst>
          </p:cNvPr>
          <p:cNvPicPr>
            <a:picLocks noChangeAspect="1"/>
          </p:cNvPicPr>
          <p:nvPr/>
        </p:nvPicPr>
        <p:blipFill>
          <a:blip r:embed="rId7"/>
          <a:stretch>
            <a:fillRect/>
          </a:stretch>
        </p:blipFill>
        <p:spPr>
          <a:xfrm>
            <a:off x="6092874" y="1948021"/>
            <a:ext cx="4495767" cy="2641263"/>
          </a:xfrm>
          <a:prstGeom prst="rect">
            <a:avLst/>
          </a:prstGeom>
          <a:effectLst/>
        </p:spPr>
      </p:pic>
      <p:pic>
        <p:nvPicPr>
          <p:cNvPr id="5" name="Picture 5" descr="Happy Sunshine Vector Clipart image - Free stock photo ...">
            <a:extLst>
              <a:ext uri="{FF2B5EF4-FFF2-40B4-BE49-F238E27FC236}">
                <a16:creationId xmlns:a16="http://schemas.microsoft.com/office/drawing/2014/main" id="{AEBCE4BB-4E76-4B5D-9FA3-4EADD92AC655}"/>
              </a:ext>
            </a:extLst>
          </p:cNvPr>
          <p:cNvPicPr>
            <a:picLocks noChangeAspect="1"/>
          </p:cNvPicPr>
          <p:nvPr/>
        </p:nvPicPr>
        <p:blipFill>
          <a:blip r:embed="rId8"/>
          <a:stretch>
            <a:fillRect/>
          </a:stretch>
        </p:blipFill>
        <p:spPr>
          <a:xfrm>
            <a:off x="574724" y="3554687"/>
            <a:ext cx="3772888" cy="3291844"/>
          </a:xfrm>
          <a:prstGeom prst="rect">
            <a:avLst/>
          </a:prstGeom>
          <a:effectLst/>
        </p:spPr>
      </p:pic>
    </p:spTree>
    <p:extLst>
      <p:ext uri="{BB962C8B-B14F-4D97-AF65-F5344CB8AC3E}">
        <p14:creationId xmlns:p14="http://schemas.microsoft.com/office/powerpoint/2010/main" val="4238468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convertkit.s3.amazonaws.com/assets/pictures/12427/132412/content_IMG_0001-a.jpg"/>
          <p:cNvPicPr/>
          <p:nvPr/>
        </p:nvPicPr>
        <p:blipFill>
          <a:blip r:embed="rId2">
            <a:extLst>
              <a:ext uri="{28A0092B-C50C-407E-A947-70E740481C1C}">
                <a14:useLocalDpi xmlns:a14="http://schemas.microsoft.com/office/drawing/2010/main" val="0"/>
              </a:ext>
            </a:extLst>
          </a:blip>
          <a:srcRect/>
          <a:stretch>
            <a:fillRect/>
          </a:stretch>
        </p:blipFill>
        <p:spPr bwMode="auto">
          <a:xfrm>
            <a:off x="1292115" y="1066012"/>
            <a:ext cx="3238500" cy="4221480"/>
          </a:xfrm>
          <a:prstGeom prst="rect">
            <a:avLst/>
          </a:prstGeom>
          <a:noFill/>
          <a:ln>
            <a:noFill/>
          </a:ln>
        </p:spPr>
      </p:pic>
      <p:pic>
        <p:nvPicPr>
          <p:cNvPr id="3" name="Picture 2" descr="C:\Users\denise.murphy\AppData\Local\Microsoft\Windows\Temporary Internet Files\Content.IE5\8HUIWJTY\14249777_10155201683970299_697262074790518686_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0917" y="1184385"/>
            <a:ext cx="5943600" cy="4457700"/>
          </a:xfrm>
          <a:prstGeom prst="rect">
            <a:avLst/>
          </a:prstGeom>
          <a:noFill/>
          <a:ln>
            <a:noFill/>
          </a:ln>
        </p:spPr>
      </p:pic>
    </p:spTree>
    <p:extLst>
      <p:ext uri="{BB962C8B-B14F-4D97-AF65-F5344CB8AC3E}">
        <p14:creationId xmlns:p14="http://schemas.microsoft.com/office/powerpoint/2010/main" val="28068417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52336B98498E43AC9572A6FA50282B" ma:contentTypeVersion="12" ma:contentTypeDescription="Create a new document." ma:contentTypeScope="" ma:versionID="56047e8ea268efed37d47bb3aa421530">
  <xsd:schema xmlns:xsd="http://www.w3.org/2001/XMLSchema" xmlns:xs="http://www.w3.org/2001/XMLSchema" xmlns:p="http://schemas.microsoft.com/office/2006/metadata/properties" xmlns:ns3="717987ee-c82c-4776-b480-5ff807c8c756" xmlns:ns4="41cffffa-8dd5-4313-8dd0-b34bdcf68c09" targetNamespace="http://schemas.microsoft.com/office/2006/metadata/properties" ma:root="true" ma:fieldsID="be770727c65dae1c7fa25caa47d4ade7" ns3:_="" ns4:_="">
    <xsd:import namespace="717987ee-c82c-4776-b480-5ff807c8c756"/>
    <xsd:import namespace="41cffffa-8dd5-4313-8dd0-b34bdcf68c0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7987ee-c82c-4776-b480-5ff807c8c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1cffffa-8dd5-4313-8dd0-b34bdcf68c0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674EB2-8DFF-4ADF-8BF0-2FDF3814909C}">
  <ds:schemaRefs>
    <ds:schemaRef ds:uri="http://schemas.microsoft.com/sharepoint/v3/contenttype/forms"/>
  </ds:schemaRefs>
</ds:datastoreItem>
</file>

<file path=customXml/itemProps2.xml><?xml version="1.0" encoding="utf-8"?>
<ds:datastoreItem xmlns:ds="http://schemas.openxmlformats.org/officeDocument/2006/customXml" ds:itemID="{DB1AB40E-EA32-4378-A835-5F17B978F3B2}">
  <ds:schemaRefs>
    <ds:schemaRef ds:uri="http://schemas.microsoft.com/office/infopath/2007/PartnerControls"/>
    <ds:schemaRef ds:uri="http://www.w3.org/XML/1998/namespace"/>
    <ds:schemaRef ds:uri="http://purl.org/dc/terms/"/>
    <ds:schemaRef ds:uri="http://schemas.microsoft.com/office/2006/metadata/properties"/>
    <ds:schemaRef ds:uri="http://purl.org/dc/elements/1.1/"/>
    <ds:schemaRef ds:uri="http://schemas.microsoft.com/office/2006/documentManagement/types"/>
    <ds:schemaRef ds:uri="717987ee-c82c-4776-b480-5ff807c8c756"/>
    <ds:schemaRef ds:uri="http://purl.org/dc/dcmitype/"/>
    <ds:schemaRef ds:uri="http://schemas.openxmlformats.org/package/2006/metadata/core-properties"/>
    <ds:schemaRef ds:uri="41cffffa-8dd5-4313-8dd0-b34bdcf68c09"/>
  </ds:schemaRefs>
</ds:datastoreItem>
</file>

<file path=customXml/itemProps3.xml><?xml version="1.0" encoding="utf-8"?>
<ds:datastoreItem xmlns:ds="http://schemas.openxmlformats.org/officeDocument/2006/customXml" ds:itemID="{B335B00E-769A-47E1-BD9E-BE7D993937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7987ee-c82c-4776-b480-5ff807c8c756"/>
    <ds:schemaRef ds:uri="41cffffa-8dd5-4313-8dd0-b34bdcf68c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20606</TotalTime>
  <Words>2395</Words>
  <Application>Microsoft Office PowerPoint</Application>
  <PresentationFormat>Widescreen</PresentationFormat>
  <Paragraphs>128</Paragraphs>
  <Slides>43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Century Gothic</vt:lpstr>
      <vt:lpstr>Comic Sans MS</vt:lpstr>
      <vt:lpstr>Tahoma</vt:lpstr>
      <vt:lpstr>Wingdings</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Heroes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NBDOE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Murphy, Denise (ASD-N)</dc:creator>
  <cp:lastModifiedBy>Murphy, Denise (ASD-N)</cp:lastModifiedBy>
  <cp:revision>836</cp:revision>
  <cp:lastPrinted>2016-10-20T11:09:57Z</cp:lastPrinted>
  <dcterms:created xsi:type="dcterms:W3CDTF">2016-09-08T17:43:25Z</dcterms:created>
  <dcterms:modified xsi:type="dcterms:W3CDTF">2021-11-12T14:13:57Z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0x0101007D52336B98498E43AC9572A6FA50282B</vt:lpwstr>
  </property>
</Properties>
</file>