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660" r:id="rId2"/>
  </p:sldMasterIdLst>
  <p:sldIdLst>
    <p:sldId id="256" r:id="rId3"/>
    <p:sldId id="260" r:id="rId4"/>
    <p:sldId id="261" r:id="rId5"/>
    <p:sldId id="257" r:id="rId6"/>
    <p:sldId id="259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1935-0822-AA84-E4A2-14F20A0C5288}" v="753" dt="2021-05-04T10:37:47.460"/>
    <p1510:client id="{A848C185-530F-0437-6E21-3C3B1F7A5946}" v="398" dt="2021-05-04T11:24:35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Denise (ASD-N)" userId="S::denise.murphy@nbed.nb.ca::d0ab35c5-041d-4fc3-a54c-5e144097547b" providerId="AD" clId="Web-{41FC1935-0822-AA84-E4A2-14F20A0C5288}"/>
    <pc:docChg chg="addSld modSld sldOrd addMainMaster delMainMaster">
      <pc:chgData name="Murphy, Denise (ASD-N)" userId="S::denise.murphy@nbed.nb.ca::d0ab35c5-041d-4fc3-a54c-5e144097547b" providerId="AD" clId="Web-{41FC1935-0822-AA84-E4A2-14F20A0C5288}" dt="2021-05-04T10:37:47.460" v="410" actId="1076"/>
      <pc:docMkLst>
        <pc:docMk/>
      </pc:docMkLst>
      <pc:sldChg chg="addSp delSp modSp mod setBg modClrScheme chgLayout">
        <pc:chgData name="Murphy, Denise (ASD-N)" userId="S::denise.murphy@nbed.nb.ca::d0ab35c5-041d-4fc3-a54c-5e144097547b" providerId="AD" clId="Web-{41FC1935-0822-AA84-E4A2-14F20A0C5288}" dt="2021-05-03T13:31:20.275" v="29" actId="1076"/>
        <pc:sldMkLst>
          <pc:docMk/>
          <pc:sldMk cId="109857222" sldId="256"/>
        </pc:sldMkLst>
        <pc:spChg chg="add del mod">
          <ac:chgData name="Murphy, Denise (ASD-N)" userId="S::denise.murphy@nbed.nb.ca::d0ab35c5-041d-4fc3-a54c-5e144097547b" providerId="AD" clId="Web-{41FC1935-0822-AA84-E4A2-14F20A0C5288}" dt="2021-05-03T13:31:20.275" v="29" actId="1076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Murphy, Denise (ASD-N)" userId="S::denise.murphy@nbed.nb.ca::d0ab35c5-041d-4fc3-a54c-5e144097547b" providerId="AD" clId="Web-{41FC1935-0822-AA84-E4A2-14F20A0C5288}" dt="2021-05-03T13:31:15.212" v="28" actId="107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urphy, Denise (ASD-N)" userId="S::denise.murphy@nbed.nb.ca::d0ab35c5-041d-4fc3-a54c-5e144097547b" providerId="AD" clId="Web-{41FC1935-0822-AA84-E4A2-14F20A0C5288}" dt="2021-05-03T13:30:12.665" v="10"/>
          <ac:spMkLst>
            <pc:docMk/>
            <pc:sldMk cId="109857222" sldId="256"/>
            <ac:spMk id="9" creationId="{733E0473-C315-42D8-A82A-A2FE49DC67DA}"/>
          </ac:spMkLst>
        </pc:spChg>
        <pc:spChg chg="add del">
          <ac:chgData name="Murphy, Denise (ASD-N)" userId="S::denise.murphy@nbed.nb.ca::d0ab35c5-041d-4fc3-a54c-5e144097547b" providerId="AD" clId="Web-{41FC1935-0822-AA84-E4A2-14F20A0C5288}" dt="2021-05-03T13:30:12.665" v="10"/>
          <ac:spMkLst>
            <pc:docMk/>
            <pc:sldMk cId="109857222" sldId="256"/>
            <ac:spMk id="11" creationId="{AD23A251-68F2-43E5-812B-4BBAE1AF535E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3:30:12.665" v="10"/>
          <ac:spMkLst>
            <pc:docMk/>
            <pc:sldMk cId="109857222" sldId="256"/>
            <ac:spMk id="26" creationId="{8C37C960-91F5-4F61-B2CD-8A037920720B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3:30:12.665" v="10"/>
          <ac:spMkLst>
            <pc:docMk/>
            <pc:sldMk cId="109857222" sldId="256"/>
            <ac:spMk id="28" creationId="{50F155B6-ACA8-4C58-AAB6-CAFC981FF9EA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3:30:12.665" v="10"/>
          <ac:spMkLst>
            <pc:docMk/>
            <pc:sldMk cId="109857222" sldId="256"/>
            <ac:spMk id="30" creationId="{A5C31099-1BBD-40CE-BC60-FCE50741940D}"/>
          </ac:spMkLst>
        </pc:spChg>
        <pc:grpChg chg="add del">
          <ac:chgData name="Murphy, Denise (ASD-N)" userId="S::denise.murphy@nbed.nb.ca::d0ab35c5-041d-4fc3-a54c-5e144097547b" providerId="AD" clId="Web-{41FC1935-0822-AA84-E4A2-14F20A0C5288}" dt="2021-05-03T13:30:12.665" v="10"/>
          <ac:grpSpMkLst>
            <pc:docMk/>
            <pc:sldMk cId="109857222" sldId="256"/>
            <ac:grpSpMk id="13" creationId="{0350AF23-2606-421F-AB7B-23D9B48F3E9B}"/>
          </ac:grpSpMkLst>
        </pc:grpChg>
        <pc:picChg chg="add mod ord">
          <ac:chgData name="Murphy, Denise (ASD-N)" userId="S::denise.murphy@nbed.nb.ca::d0ab35c5-041d-4fc3-a54c-5e144097547b" providerId="AD" clId="Web-{41FC1935-0822-AA84-E4A2-14F20A0C5288}" dt="2021-05-03T13:30:12.665" v="10"/>
          <ac:picMkLst>
            <pc:docMk/>
            <pc:sldMk cId="109857222" sldId="256"/>
            <ac:picMk id="4" creationId="{2C923287-562D-456C-90BE-C805F7ACF006}"/>
          </ac:picMkLst>
        </pc:picChg>
      </pc:sldChg>
      <pc:sldChg chg="addSp delSp modSp new ord">
        <pc:chgData name="Murphy, Denise (ASD-N)" userId="S::denise.murphy@nbed.nb.ca::d0ab35c5-041d-4fc3-a54c-5e144097547b" providerId="AD" clId="Web-{41FC1935-0822-AA84-E4A2-14F20A0C5288}" dt="2021-05-03T16:41:44.208" v="192" actId="1076"/>
        <pc:sldMkLst>
          <pc:docMk/>
          <pc:sldMk cId="4276251025" sldId="257"/>
        </pc:sldMkLst>
        <pc:spChg chg="add mod">
          <ac:chgData name="Murphy, Denise (ASD-N)" userId="S::denise.murphy@nbed.nb.ca::d0ab35c5-041d-4fc3-a54c-5e144097547b" providerId="AD" clId="Web-{41FC1935-0822-AA84-E4A2-14F20A0C5288}" dt="2021-05-03T16:41:44.208" v="192" actId="1076"/>
          <ac:spMkLst>
            <pc:docMk/>
            <pc:sldMk cId="4276251025" sldId="257"/>
            <ac:spMk id="3" creationId="{D2CC337D-574D-4A58-81B2-8ED8ADB24A6D}"/>
          </ac:spMkLst>
        </pc:spChg>
        <pc:spChg chg="add mod">
          <ac:chgData name="Murphy, Denise (ASD-N)" userId="S::denise.murphy@nbed.nb.ca::d0ab35c5-041d-4fc3-a54c-5e144097547b" providerId="AD" clId="Web-{41FC1935-0822-AA84-E4A2-14F20A0C5288}" dt="2021-05-03T16:22:01.444" v="125" actId="20577"/>
          <ac:spMkLst>
            <pc:docMk/>
            <pc:sldMk cId="4276251025" sldId="257"/>
            <ac:spMk id="4" creationId="{2A39E99B-2816-4C4C-AAE7-1FC475CF8C3D}"/>
          </ac:spMkLst>
        </pc:spChg>
        <pc:picChg chg="add mod">
          <ac:chgData name="Murphy, Denise (ASD-N)" userId="S::denise.murphy@nbed.nb.ca::d0ab35c5-041d-4fc3-a54c-5e144097547b" providerId="AD" clId="Web-{41FC1935-0822-AA84-E4A2-14F20A0C5288}" dt="2021-05-03T16:41:27.332" v="188" actId="1076"/>
          <ac:picMkLst>
            <pc:docMk/>
            <pc:sldMk cId="4276251025" sldId="257"/>
            <ac:picMk id="2" creationId="{4C9DE901-A127-4E11-8E05-7B27841D4DFD}"/>
          </ac:picMkLst>
        </pc:picChg>
        <pc:picChg chg="add del mod">
          <ac:chgData name="Murphy, Denise (ASD-N)" userId="S::denise.murphy@nbed.nb.ca::d0ab35c5-041d-4fc3-a54c-5e144097547b" providerId="AD" clId="Web-{41FC1935-0822-AA84-E4A2-14F20A0C5288}" dt="2021-05-03T13:33:10.151" v="32"/>
          <ac:picMkLst>
            <pc:docMk/>
            <pc:sldMk cId="4276251025" sldId="257"/>
            <ac:picMk id="2" creationId="{E031E50D-A52A-42EE-8406-EB54271DD7C5}"/>
          </ac:picMkLst>
        </pc:picChg>
        <pc:picChg chg="add del mod">
          <ac:chgData name="Murphy, Denise (ASD-N)" userId="S::denise.murphy@nbed.nb.ca::d0ab35c5-041d-4fc3-a54c-5e144097547b" providerId="AD" clId="Web-{41FC1935-0822-AA84-E4A2-14F20A0C5288}" dt="2021-05-03T13:33:18.151" v="34"/>
          <ac:picMkLst>
            <pc:docMk/>
            <pc:sldMk cId="4276251025" sldId="257"/>
            <ac:picMk id="3" creationId="{2B2C0D01-DB31-4235-8C3B-C1C303CD5A6C}"/>
          </ac:picMkLst>
        </pc:picChg>
      </pc:sldChg>
      <pc:sldChg chg="addSp delSp modSp add mod ord replId setBg">
        <pc:chgData name="Murphy, Denise (ASD-N)" userId="S::denise.murphy@nbed.nb.ca::d0ab35c5-041d-4fc3-a54c-5e144097547b" providerId="AD" clId="Web-{41FC1935-0822-AA84-E4A2-14F20A0C5288}" dt="2021-05-03T17:46:56.578" v="406" actId="14100"/>
        <pc:sldMkLst>
          <pc:docMk/>
          <pc:sldMk cId="4179134169" sldId="258"/>
        </pc:sldMkLst>
        <pc:spChg chg="add mod">
          <ac:chgData name="Murphy, Denise (ASD-N)" userId="S::denise.murphy@nbed.nb.ca::d0ab35c5-041d-4fc3-a54c-5e144097547b" providerId="AD" clId="Web-{41FC1935-0822-AA84-E4A2-14F20A0C5288}" dt="2021-05-03T17:46:56.578" v="406" actId="14100"/>
          <ac:spMkLst>
            <pc:docMk/>
            <pc:sldMk cId="4179134169" sldId="258"/>
            <ac:spMk id="2" creationId="{700C6759-3C37-4426-AF9B-A30B43FF8A32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7:46:23.451" v="399"/>
          <ac:spMkLst>
            <pc:docMk/>
            <pc:sldMk cId="4179134169" sldId="258"/>
            <ac:spMk id="8" creationId="{DD7EAFE6-2BB9-41FB-9CF4-588CFC708774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7:46:23.451" v="399"/>
          <ac:spMkLst>
            <pc:docMk/>
            <pc:sldMk cId="4179134169" sldId="258"/>
            <ac:spMk id="10" creationId="{32768DCD-B824-413A-B330-8D57ADB3724C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7:46:23.451" v="399"/>
          <ac:spMkLst>
            <pc:docMk/>
            <pc:sldMk cId="4179134169" sldId="258"/>
            <ac:spMk id="12" creationId="{96E45848-BEDA-4F24-9C4E-DA2120958262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7:46:23.451" v="399"/>
          <ac:spMkLst>
            <pc:docMk/>
            <pc:sldMk cId="4179134169" sldId="258"/>
            <ac:spMk id="14" creationId="{B2BB8117-A903-442C-9223-A4FEB85C3271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7:46:23.451" v="399"/>
          <ac:spMkLst>
            <pc:docMk/>
            <pc:sldMk cId="4179134169" sldId="258"/>
            <ac:spMk id="16" creationId="{C59300B8-3117-43F8-9F8E-68DB9F002F92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7:46:23.451" v="399"/>
          <ac:spMkLst>
            <pc:docMk/>
            <pc:sldMk cId="4179134169" sldId="258"/>
            <ac:spMk id="18" creationId="{1AFAE680-42C1-4104-B74F-B0A8F1FB264A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7:46:23.451" v="399"/>
          <ac:spMkLst>
            <pc:docMk/>
            <pc:sldMk cId="4179134169" sldId="258"/>
            <ac:spMk id="20" creationId="{828A8BA9-B3FE-4C96-A0A1-72A0D2C85578}"/>
          </ac:spMkLst>
        </pc:spChg>
        <pc:picChg chg="add del mod">
          <ac:chgData name="Murphy, Denise (ASD-N)" userId="S::denise.murphy@nbed.nb.ca::d0ab35c5-041d-4fc3-a54c-5e144097547b" providerId="AD" clId="Web-{41FC1935-0822-AA84-E4A2-14F20A0C5288}" dt="2021-05-03T16:25:26.166" v="133"/>
          <ac:picMkLst>
            <pc:docMk/>
            <pc:sldMk cId="4179134169" sldId="258"/>
            <ac:picMk id="2" creationId="{29C3A8ED-0481-4B9A-806A-2D34BE2730B1}"/>
          </ac:picMkLst>
        </pc:picChg>
        <pc:picChg chg="add mod ord">
          <ac:chgData name="Murphy, Denise (ASD-N)" userId="S::denise.murphy@nbed.nb.ca::d0ab35c5-041d-4fc3-a54c-5e144097547b" providerId="AD" clId="Web-{41FC1935-0822-AA84-E4A2-14F20A0C5288}" dt="2021-05-03T17:46:23.451" v="399"/>
          <ac:picMkLst>
            <pc:docMk/>
            <pc:sldMk cId="4179134169" sldId="258"/>
            <ac:picMk id="3" creationId="{D96F5F0F-5BD7-45CB-A205-1386B3F1F0F2}"/>
          </ac:picMkLst>
        </pc:picChg>
      </pc:sldChg>
      <pc:sldChg chg="addSp modSp add mod replId setBg">
        <pc:chgData name="Murphy, Denise (ASD-N)" userId="S::denise.murphy@nbed.nb.ca::d0ab35c5-041d-4fc3-a54c-5e144097547b" providerId="AD" clId="Web-{41FC1935-0822-AA84-E4A2-14F20A0C5288}" dt="2021-05-03T16:45:04.383" v="328" actId="1076"/>
        <pc:sldMkLst>
          <pc:docMk/>
          <pc:sldMk cId="1587793124" sldId="259"/>
        </pc:sldMkLst>
        <pc:spChg chg="add mod">
          <ac:chgData name="Murphy, Denise (ASD-N)" userId="S::denise.murphy@nbed.nb.ca::d0ab35c5-041d-4fc3-a54c-5e144097547b" providerId="AD" clId="Web-{41FC1935-0822-AA84-E4A2-14F20A0C5288}" dt="2021-05-03T16:45:04.383" v="328" actId="1076"/>
          <ac:spMkLst>
            <pc:docMk/>
            <pc:sldMk cId="1587793124" sldId="259"/>
            <ac:spMk id="3" creationId="{C51A16CF-628A-417F-8BB2-4445C5E36F16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6:42:57.684" v="205"/>
          <ac:spMkLst>
            <pc:docMk/>
            <pc:sldMk cId="1587793124" sldId="259"/>
            <ac:spMk id="8" creationId="{DD7EAFE6-2BB9-41FB-9CF4-588CFC708774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6:42:57.684" v="205"/>
          <ac:spMkLst>
            <pc:docMk/>
            <pc:sldMk cId="1587793124" sldId="259"/>
            <ac:spMk id="10" creationId="{32768DCD-B824-413A-B330-8D57ADB3724C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6:42:57.684" v="205"/>
          <ac:spMkLst>
            <pc:docMk/>
            <pc:sldMk cId="1587793124" sldId="259"/>
            <ac:spMk id="12" creationId="{96E45848-BEDA-4F24-9C4E-DA2120958262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6:42:57.684" v="205"/>
          <ac:spMkLst>
            <pc:docMk/>
            <pc:sldMk cId="1587793124" sldId="259"/>
            <ac:spMk id="14" creationId="{B2BB8117-A903-442C-9223-A4FEB85C3271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6:42:57.684" v="205"/>
          <ac:spMkLst>
            <pc:docMk/>
            <pc:sldMk cId="1587793124" sldId="259"/>
            <ac:spMk id="16" creationId="{C59300B8-3117-43F8-9F8E-68DB9F002F92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6:42:57.684" v="205"/>
          <ac:spMkLst>
            <pc:docMk/>
            <pc:sldMk cId="1587793124" sldId="259"/>
            <ac:spMk id="18" creationId="{1AFAE680-42C1-4104-B74F-B0A8F1FB264A}"/>
          </ac:spMkLst>
        </pc:spChg>
        <pc:spChg chg="add">
          <ac:chgData name="Murphy, Denise (ASD-N)" userId="S::denise.murphy@nbed.nb.ca::d0ab35c5-041d-4fc3-a54c-5e144097547b" providerId="AD" clId="Web-{41FC1935-0822-AA84-E4A2-14F20A0C5288}" dt="2021-05-03T16:42:57.684" v="205"/>
          <ac:spMkLst>
            <pc:docMk/>
            <pc:sldMk cId="1587793124" sldId="259"/>
            <ac:spMk id="20" creationId="{828A8BA9-B3FE-4C96-A0A1-72A0D2C85578}"/>
          </ac:spMkLst>
        </pc:spChg>
        <pc:picChg chg="add mod ord">
          <ac:chgData name="Murphy, Denise (ASD-N)" userId="S::denise.murphy@nbed.nb.ca::d0ab35c5-041d-4fc3-a54c-5e144097547b" providerId="AD" clId="Web-{41FC1935-0822-AA84-E4A2-14F20A0C5288}" dt="2021-05-03T16:42:57.684" v="205"/>
          <ac:picMkLst>
            <pc:docMk/>
            <pc:sldMk cId="1587793124" sldId="259"/>
            <ac:picMk id="2" creationId="{33ACB357-6F7C-42FE-BE33-3FE125461B61}"/>
          </ac:picMkLst>
        </pc:picChg>
      </pc:sldChg>
      <pc:sldChg chg="add">
        <pc:chgData name="Murphy, Denise (ASD-N)" userId="S::denise.murphy@nbed.nb.ca::d0ab35c5-041d-4fc3-a54c-5e144097547b" providerId="AD" clId="Web-{41FC1935-0822-AA84-E4A2-14F20A0C5288}" dt="2021-05-03T13:36:48.123" v="37"/>
        <pc:sldMkLst>
          <pc:docMk/>
          <pc:sldMk cId="3847821054" sldId="260"/>
        </pc:sldMkLst>
      </pc:sldChg>
      <pc:sldChg chg="add ord">
        <pc:chgData name="Murphy, Denise (ASD-N)" userId="S::denise.murphy@nbed.nb.ca::d0ab35c5-041d-4fc3-a54c-5e144097547b" providerId="AD" clId="Web-{41FC1935-0822-AA84-E4A2-14F20A0C5288}" dt="2021-05-03T13:38:59.499" v="40"/>
        <pc:sldMkLst>
          <pc:docMk/>
          <pc:sldMk cId="571601804" sldId="261"/>
        </pc:sldMkLst>
      </pc:sldChg>
      <pc:sldChg chg="addSp modSp new">
        <pc:chgData name="Murphy, Denise (ASD-N)" userId="S::denise.murphy@nbed.nb.ca::d0ab35c5-041d-4fc3-a54c-5e144097547b" providerId="AD" clId="Web-{41FC1935-0822-AA84-E4A2-14F20A0C5288}" dt="2021-05-04T10:37:47.460" v="410" actId="1076"/>
        <pc:sldMkLst>
          <pc:docMk/>
          <pc:sldMk cId="3167919289" sldId="262"/>
        </pc:sldMkLst>
        <pc:picChg chg="add mod">
          <ac:chgData name="Murphy, Denise (ASD-N)" userId="S::denise.murphy@nbed.nb.ca::d0ab35c5-041d-4fc3-a54c-5e144097547b" providerId="AD" clId="Web-{41FC1935-0822-AA84-E4A2-14F20A0C5288}" dt="2021-05-04T10:37:47.460" v="410" actId="1076"/>
          <ac:picMkLst>
            <pc:docMk/>
            <pc:sldMk cId="3167919289" sldId="262"/>
            <ac:picMk id="2" creationId="{B628C9C3-5EFC-4915-818C-719BDF3E709C}"/>
          </ac:picMkLst>
        </pc:picChg>
      </pc:sldChg>
      <pc:sldMasterChg chg="add del addSldLayout delSldLayout">
        <pc:chgData name="Murphy, Denise (ASD-N)" userId="S::denise.murphy@nbed.nb.ca::d0ab35c5-041d-4fc3-a54c-5e144097547b" providerId="AD" clId="Web-{41FC1935-0822-AA84-E4A2-14F20A0C5288}" dt="2021-05-03T13:36:48.123" v="37"/>
        <pc:sldMasterMkLst>
          <pc:docMk/>
          <pc:sldMasterMk cId="2460954070" sldId="2147483660"/>
        </pc:sldMasterMkLst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6:48.123" v="3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Murphy, Denise (ASD-N)" userId="S::denise.murphy@nbed.nb.ca::d0ab35c5-041d-4fc3-a54c-5e144097547b" providerId="AD" clId="Web-{41FC1935-0822-AA84-E4A2-14F20A0C5288}" dt="2021-05-03T13:30:12.665" v="10"/>
        <pc:sldMasterMkLst>
          <pc:docMk/>
          <pc:sldMasterMk cId="3810311733" sldId="2147483685"/>
        </pc:sldMasterMkLst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15918934" sldId="2147483674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3904226244" sldId="2147483675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2285880620" sldId="2147483676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3338607207" sldId="2147483677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1770934474" sldId="2147483678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2508567923" sldId="2147483679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1411692563" sldId="2147483680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1725243308" sldId="2147483681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3931225479" sldId="2147483682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1186222677" sldId="2147483683"/>
          </pc:sldLayoutMkLst>
        </pc:sldLayoutChg>
        <pc:sldLayoutChg chg="add del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810311733" sldId="2147483685"/>
            <pc:sldLayoutMk cId="2956368984" sldId="2147483684"/>
          </pc:sldLayoutMkLst>
        </pc:sldLayoutChg>
      </pc:sldMasterChg>
      <pc:sldMasterChg chg="add addSldLayout">
        <pc:chgData name="Murphy, Denise (ASD-N)" userId="S::denise.murphy@nbed.nb.ca::d0ab35c5-041d-4fc3-a54c-5e144097547b" providerId="AD" clId="Web-{41FC1935-0822-AA84-E4A2-14F20A0C5288}" dt="2021-05-03T13:30:12.665" v="10"/>
        <pc:sldMasterMkLst>
          <pc:docMk/>
          <pc:sldMasterMk cId="3256815053" sldId="2147483722"/>
        </pc:sldMasterMkLst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3926937678" sldId="2147483711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3850444689" sldId="2147483712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2455292942" sldId="2147483713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3128274166" sldId="2147483714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1632181724" sldId="2147483715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167353821" sldId="2147483716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3882744427" sldId="2147483717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3022984811" sldId="2147483718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2590456303" sldId="2147483719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1657158274" sldId="2147483720"/>
          </pc:sldLayoutMkLst>
        </pc:sldLayoutChg>
        <pc:sldLayoutChg chg="add">
          <pc:chgData name="Murphy, Denise (ASD-N)" userId="S::denise.murphy@nbed.nb.ca::d0ab35c5-041d-4fc3-a54c-5e144097547b" providerId="AD" clId="Web-{41FC1935-0822-AA84-E4A2-14F20A0C5288}" dt="2021-05-03T13:30:12.665" v="10"/>
          <pc:sldLayoutMkLst>
            <pc:docMk/>
            <pc:sldMasterMk cId="3256815053" sldId="2147483722"/>
            <pc:sldLayoutMk cId="2896653602" sldId="2147483721"/>
          </pc:sldLayoutMkLst>
        </pc:sldLayoutChg>
      </pc:sldMasterChg>
    </pc:docChg>
  </pc:docChgLst>
  <pc:docChgLst>
    <pc:chgData name="Murphy, Denise (ASD-N)" userId="S::denise.murphy@nbed.nb.ca::d0ab35c5-041d-4fc3-a54c-5e144097547b" providerId="AD" clId="Web-{A848C185-530F-0437-6E21-3C3B1F7A5946}"/>
    <pc:docChg chg="modSld">
      <pc:chgData name="Murphy, Denise (ASD-N)" userId="S::denise.murphy@nbed.nb.ca::d0ab35c5-041d-4fc3-a54c-5e144097547b" providerId="AD" clId="Web-{A848C185-530F-0437-6E21-3C3B1F7A5946}" dt="2021-05-04T11:24:35.705" v="205" actId="14100"/>
      <pc:docMkLst>
        <pc:docMk/>
      </pc:docMkLst>
      <pc:sldChg chg="addSp modSp mod setBg">
        <pc:chgData name="Murphy, Denise (ASD-N)" userId="S::denise.murphy@nbed.nb.ca::d0ab35c5-041d-4fc3-a54c-5e144097547b" providerId="AD" clId="Web-{A848C185-530F-0437-6E21-3C3B1F7A5946}" dt="2021-05-04T11:24:35.705" v="205" actId="14100"/>
        <pc:sldMkLst>
          <pc:docMk/>
          <pc:sldMk cId="3167919289" sldId="262"/>
        </pc:sldMkLst>
        <pc:spChg chg="add mod">
          <ac:chgData name="Murphy, Denise (ASD-N)" userId="S::denise.murphy@nbed.nb.ca::d0ab35c5-041d-4fc3-a54c-5e144097547b" providerId="AD" clId="Web-{A848C185-530F-0437-6E21-3C3B1F7A5946}" dt="2021-05-04T11:23:15.829" v="192" actId="1076"/>
          <ac:spMkLst>
            <pc:docMk/>
            <pc:sldMk cId="3167919289" sldId="262"/>
            <ac:spMk id="3" creationId="{EB19E1C1-C5B7-48DA-ACBA-917AC60916FD}"/>
          </ac:spMkLst>
        </pc:spChg>
        <pc:spChg chg="add mod ord">
          <ac:chgData name="Murphy, Denise (ASD-N)" userId="S::denise.murphy@nbed.nb.ca::d0ab35c5-041d-4fc3-a54c-5e144097547b" providerId="AD" clId="Web-{A848C185-530F-0437-6E21-3C3B1F7A5946}" dt="2021-05-04T11:24:35.705" v="205" actId="14100"/>
          <ac:spMkLst>
            <pc:docMk/>
            <pc:sldMk cId="3167919289" sldId="262"/>
            <ac:spMk id="4" creationId="{9D2CB58E-B595-4E35-927B-0A1EA0EDE06A}"/>
          </ac:spMkLst>
        </pc:spChg>
        <pc:spChg chg="add">
          <ac:chgData name="Murphy, Denise (ASD-N)" userId="S::denise.murphy@nbed.nb.ca::d0ab35c5-041d-4fc3-a54c-5e144097547b" providerId="AD" clId="Web-{A848C185-530F-0437-6E21-3C3B1F7A5946}" dt="2021-05-04T11:23:55.283" v="199"/>
          <ac:spMkLst>
            <pc:docMk/>
            <pc:sldMk cId="3167919289" sldId="262"/>
            <ac:spMk id="9" creationId="{DD7EAFE6-2BB9-41FB-9CF4-588CFC708774}"/>
          </ac:spMkLst>
        </pc:spChg>
        <pc:spChg chg="add">
          <ac:chgData name="Murphy, Denise (ASD-N)" userId="S::denise.murphy@nbed.nb.ca::d0ab35c5-041d-4fc3-a54c-5e144097547b" providerId="AD" clId="Web-{A848C185-530F-0437-6E21-3C3B1F7A5946}" dt="2021-05-04T11:23:55.283" v="199"/>
          <ac:spMkLst>
            <pc:docMk/>
            <pc:sldMk cId="3167919289" sldId="262"/>
            <ac:spMk id="11" creationId="{32768DCD-B824-413A-B330-8D57ADB3724C}"/>
          </ac:spMkLst>
        </pc:spChg>
        <pc:spChg chg="add">
          <ac:chgData name="Murphy, Denise (ASD-N)" userId="S::denise.murphy@nbed.nb.ca::d0ab35c5-041d-4fc3-a54c-5e144097547b" providerId="AD" clId="Web-{A848C185-530F-0437-6E21-3C3B1F7A5946}" dt="2021-05-04T11:23:55.283" v="199"/>
          <ac:spMkLst>
            <pc:docMk/>
            <pc:sldMk cId="3167919289" sldId="262"/>
            <ac:spMk id="13" creationId="{19F9CD66-32FC-448F-B4C5-67D17508A226}"/>
          </ac:spMkLst>
        </pc:spChg>
        <pc:picChg chg="mod">
          <ac:chgData name="Murphy, Denise (ASD-N)" userId="S::denise.murphy@nbed.nb.ca::d0ab35c5-041d-4fc3-a54c-5e144097547b" providerId="AD" clId="Web-{A848C185-530F-0437-6E21-3C3B1F7A5946}" dt="2021-05-04T11:23:55.283" v="199"/>
          <ac:picMkLst>
            <pc:docMk/>
            <pc:sldMk cId="3167919289" sldId="262"/>
            <ac:picMk id="2" creationId="{B628C9C3-5EFC-4915-818C-719BDF3E70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4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5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3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955" y="1716658"/>
            <a:ext cx="4800600" cy="3766268"/>
          </a:xfrm>
        </p:spPr>
        <p:txBody>
          <a:bodyPr anchor="t">
            <a:normAutofit/>
          </a:bodyPr>
          <a:lstStyle/>
          <a:p>
            <a:pPr algn="l"/>
            <a:r>
              <a:rPr lang="en-US" sz="9600" dirty="0">
                <a:solidFill>
                  <a:srgbClr val="7162FE"/>
                </a:solidFill>
                <a:cs typeface="Angsana New"/>
              </a:rPr>
              <a:t>May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030" y="3522453"/>
            <a:ext cx="4800600" cy="15700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dirty="0">
                <a:solidFill>
                  <a:schemeClr val="tx2">
                    <a:alpha val="60000"/>
                  </a:schemeClr>
                </a:solidFill>
              </a:rPr>
              <a:t>Morning </a:t>
            </a:r>
            <a:endParaRPr lang="en-US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US" sz="4800" dirty="0">
                <a:solidFill>
                  <a:schemeClr val="tx2">
                    <a:alpha val="60000"/>
                  </a:schemeClr>
                </a:solidFill>
              </a:rPr>
              <a:t>Warm-Ups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F155B6-ACA8-4C58-AAB6-CAFC981F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96" y="0"/>
            <a:ext cx="6098204" cy="688272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142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up of a colorful flower">
            <a:extLst>
              <a:ext uri="{FF2B5EF4-FFF2-40B4-BE49-F238E27FC236}">
                <a16:creationId xmlns:a16="http://schemas.microsoft.com/office/drawing/2014/main" id="{2C923287-562D-456C-90BE-C805F7ACF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0390" r="20395" b="-1"/>
          <a:stretch/>
        </p:blipFill>
        <p:spPr>
          <a:xfrm>
            <a:off x="6096000" y="10"/>
            <a:ext cx="608380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D wallpaper: happy, friends, silhouette, people ...">
            <a:extLst>
              <a:ext uri="{FF2B5EF4-FFF2-40B4-BE49-F238E27FC236}">
                <a16:creationId xmlns:a16="http://schemas.microsoft.com/office/drawing/2014/main" id="{BA14FEF7-5839-4E13-B166-B0406AF24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5" r="2536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9BFAD-52E3-4055-86FD-3FF6C8E51C67}"/>
              </a:ext>
            </a:extLst>
          </p:cNvPr>
          <p:cNvSpPr txBox="1"/>
          <p:nvPr/>
        </p:nvSpPr>
        <p:spPr>
          <a:xfrm>
            <a:off x="491341" y="980689"/>
            <a:ext cx="3052293" cy="51129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Friendship 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Qualities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Colour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 the qualities that make a good </a:t>
            </a: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friend.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4224D-DF2A-46ED-865D-C1DB6E3D3914}"/>
              </a:ext>
            </a:extLst>
          </p:cNvPr>
          <p:cNvSpPr txBox="1"/>
          <p:nvPr/>
        </p:nvSpPr>
        <p:spPr>
          <a:xfrm>
            <a:off x="5550504" y="478617"/>
            <a:ext cx="6407141" cy="38149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3600" dirty="0">
              <a:latin typeface="Forte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668EE-19BF-4312-9C6C-5504A69E5D79}"/>
              </a:ext>
            </a:extLst>
          </p:cNvPr>
          <p:cNvSpPr txBox="1"/>
          <p:nvPr/>
        </p:nvSpPr>
        <p:spPr>
          <a:xfrm>
            <a:off x="4364067" y="51692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8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9BFAD-52E3-4055-86FD-3FF6C8E51C67}"/>
              </a:ext>
            </a:extLst>
          </p:cNvPr>
          <p:cNvSpPr txBox="1"/>
          <p:nvPr/>
        </p:nvSpPr>
        <p:spPr>
          <a:xfrm>
            <a:off x="246926" y="865670"/>
            <a:ext cx="3555500" cy="51129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Wanted:</a:t>
            </a:r>
            <a:endParaRPr lang="en-US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True Friend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4224D-DF2A-46ED-865D-C1DB6E3D3914}"/>
              </a:ext>
            </a:extLst>
          </p:cNvPr>
          <p:cNvSpPr txBox="1"/>
          <p:nvPr/>
        </p:nvSpPr>
        <p:spPr>
          <a:xfrm>
            <a:off x="5550504" y="478617"/>
            <a:ext cx="6407141" cy="38149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3600" dirty="0">
              <a:latin typeface="Forte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668EE-19BF-4312-9C6C-5504A69E5D79}"/>
              </a:ext>
            </a:extLst>
          </p:cNvPr>
          <p:cNvSpPr txBox="1"/>
          <p:nvPr/>
        </p:nvSpPr>
        <p:spPr>
          <a:xfrm>
            <a:off x="4364067" y="51692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6" name="Picture 6" descr="Stick Man 2 Free Stock Photo - Public Domain Pictures">
            <a:extLst>
              <a:ext uri="{FF2B5EF4-FFF2-40B4-BE49-F238E27FC236}">
                <a16:creationId xmlns:a16="http://schemas.microsoft.com/office/drawing/2014/main" id="{C4731386-F89F-46DA-8200-46081B893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663" y="1116987"/>
            <a:ext cx="5086707" cy="5745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EBCA8C-3742-4B3B-B37A-6C33D0B1874A}"/>
              </a:ext>
            </a:extLst>
          </p:cNvPr>
          <p:cNvSpPr txBox="1"/>
          <p:nvPr/>
        </p:nvSpPr>
        <p:spPr>
          <a:xfrm rot="1320000">
            <a:off x="6622213" y="4163683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Do not draw in the blank space on the top!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6315D-D001-41F8-B032-956E9CEF8C8D}"/>
              </a:ext>
            </a:extLst>
          </p:cNvPr>
          <p:cNvSpPr txBox="1"/>
          <p:nvPr/>
        </p:nvSpPr>
        <p:spPr>
          <a:xfrm>
            <a:off x="252144" y="2681916"/>
            <a:ext cx="3620219" cy="43211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Calibri Light"/>
                <a:cs typeface="Calibri Light"/>
              </a:rPr>
              <a:t>Make two lists;</a:t>
            </a:r>
            <a:endParaRPr lang="en-US" sz="32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Calibri Light"/>
                <a:cs typeface="Calibri Light"/>
              </a:rPr>
              <a:t>1. Must be ~ list 3-5 characteristics they must have.</a:t>
            </a:r>
            <a:endParaRPr lang="en-US" sz="32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Calibri Light"/>
                <a:cs typeface="Calibri Light"/>
              </a:rPr>
              <a:t>2. Must enjoy~ list 3-5 things they need to like to do.</a:t>
            </a:r>
            <a:endParaRPr lang="en-US" sz="320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ea typeface="+mn-lt"/>
              <a:cs typeface="+mn-lt"/>
            </a:endParaRPr>
          </a:p>
          <a:p>
            <a:pPr algn="l"/>
            <a:endParaRPr lang="en-US" sz="28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51785-50B8-48EE-800B-9AFDCA096882}"/>
              </a:ext>
            </a:extLst>
          </p:cNvPr>
          <p:cNvSpPr txBox="1"/>
          <p:nvPr/>
        </p:nvSpPr>
        <p:spPr>
          <a:xfrm>
            <a:off x="4249947" y="123646"/>
            <a:ext cx="612187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cs typeface="Calibri"/>
              </a:rPr>
              <a:t>Must be;            Must enjoy;       </a:t>
            </a:r>
          </a:p>
          <a:p>
            <a:r>
              <a:rPr lang="en-US" sz="3600">
                <a:cs typeface="Calibri"/>
              </a:rPr>
              <a:t>fair                      watching t.v.</a:t>
            </a:r>
            <a:endParaRPr lang="en-US" sz="3600" dirty="0">
              <a:cs typeface="Calibri"/>
            </a:endParaRPr>
          </a:p>
          <a:p>
            <a:r>
              <a:rPr lang="en-US" sz="3600">
                <a:cs typeface="Calibri"/>
              </a:rPr>
              <a:t>patient                being outside</a:t>
            </a:r>
            <a:endParaRPr lang="en-US" sz="3600" dirty="0">
              <a:cs typeface="Calibri"/>
            </a:endParaRPr>
          </a:p>
          <a:p>
            <a:r>
              <a:rPr lang="en-US" sz="3600">
                <a:cs typeface="Calibri"/>
              </a:rPr>
              <a:t>friendly               walking</a:t>
            </a:r>
            <a:endParaRPr lang="en-US" sz="3600" dirty="0">
              <a:cs typeface="Calibri"/>
            </a:endParaRPr>
          </a:p>
          <a:p>
            <a:r>
              <a:rPr lang="en-US" sz="3600">
                <a:cs typeface="Calibri"/>
              </a:rPr>
              <a:t>polite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8FDEE-ACAA-4256-9D74-22703616D1E0}"/>
              </a:ext>
            </a:extLst>
          </p:cNvPr>
          <p:cNvSpPr txBox="1"/>
          <p:nvPr/>
        </p:nvSpPr>
        <p:spPr>
          <a:xfrm>
            <a:off x="4249947" y="6032740"/>
            <a:ext cx="428157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Colour</a:t>
            </a:r>
            <a:r>
              <a:rPr lang="en-US" sz="4400" dirty="0">
                <a:solidFill>
                  <a:srgbClr val="FF0000"/>
                </a:solidFill>
              </a:rPr>
              <a:t> the title.</a:t>
            </a:r>
            <a:endParaRPr lang="en-US" sz="44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60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9E99B-2816-4C4C-AAE7-1FC475CF8C3D}"/>
              </a:ext>
            </a:extLst>
          </p:cNvPr>
          <p:cNvSpPr txBox="1"/>
          <p:nvPr/>
        </p:nvSpPr>
        <p:spPr>
          <a:xfrm>
            <a:off x="2812212" y="5112589"/>
            <a:ext cx="833599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/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C9DE901-A127-4E11-8E05-7B27841D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6" y="1232262"/>
            <a:ext cx="10262558" cy="4824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C337D-574D-4A58-81B2-8ED8ADB24A6D}"/>
              </a:ext>
            </a:extLst>
          </p:cNvPr>
          <p:cNvSpPr txBox="1"/>
          <p:nvPr/>
        </p:nvSpPr>
        <p:spPr>
          <a:xfrm>
            <a:off x="799382" y="554966"/>
            <a:ext cx="106076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Complete the worksheet. Fill i</a:t>
            </a:r>
            <a:r>
              <a:rPr lang="en-US" sz="3200" dirty="0"/>
              <a:t>n the blanks with its or it's.</a:t>
            </a:r>
          </a:p>
        </p:txBody>
      </p:sp>
    </p:spTree>
    <p:extLst>
      <p:ext uri="{BB962C8B-B14F-4D97-AF65-F5344CB8AC3E}">
        <p14:creationId xmlns:p14="http://schemas.microsoft.com/office/powerpoint/2010/main" val="427625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A16CF-628A-417F-8BB2-4445C5E36F16}"/>
              </a:ext>
            </a:extLst>
          </p:cNvPr>
          <p:cNvSpPr txBox="1"/>
          <p:nvPr/>
        </p:nvSpPr>
        <p:spPr>
          <a:xfrm>
            <a:off x="823823" y="1465592"/>
            <a:ext cx="6314164" cy="29860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</a:pPr>
            <a:r>
              <a:rPr lang="en-US" sz="3600" dirty="0">
                <a:solidFill>
                  <a:srgbClr val="FFFFFF"/>
                </a:solidFill>
              </a:rPr>
              <a:t>Complete the worksheet. Circle the words that should be capitalized. Write 3 sentences on the back of the </a:t>
            </a:r>
            <a:r>
              <a:rPr lang="en-US" sz="3600">
                <a:solidFill>
                  <a:srgbClr val="FFFFFF"/>
                </a:solidFill>
              </a:rPr>
              <a:t>sheet using some of the words that you circled.</a:t>
            </a:r>
            <a:endParaRPr lang="en-US" sz="3600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3ACB357-6F7C-42FE-BE33-3FE125461B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7784982" y="827361"/>
            <a:ext cx="3917659" cy="52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9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0C6759-3C37-4426-AF9B-A30B43FF8A32}"/>
              </a:ext>
            </a:extLst>
          </p:cNvPr>
          <p:cNvSpPr txBox="1"/>
          <p:nvPr/>
        </p:nvSpPr>
        <p:spPr>
          <a:xfrm>
            <a:off x="162465" y="1264309"/>
            <a:ext cx="7636881" cy="29860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</a:pPr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</a:rPr>
              <a:t>Use the capitalization rules to edit the letter. Don't forget to read the instruction for clues.</a:t>
            </a:r>
          </a:p>
        </p:txBody>
      </p:sp>
      <p:pic>
        <p:nvPicPr>
          <p:cNvPr id="3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D96F5F0F-5BD7-45CB-A205-1386B3F1F0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7784982" y="832326"/>
            <a:ext cx="3917659" cy="52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3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CB58E-B595-4E35-927B-0A1EA0EDE06A}"/>
              </a:ext>
            </a:extLst>
          </p:cNvPr>
          <p:cNvSpPr txBox="1"/>
          <p:nvPr/>
        </p:nvSpPr>
        <p:spPr>
          <a:xfrm>
            <a:off x="392501" y="847366"/>
            <a:ext cx="5544809" cy="29860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3429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AutoNum type="arabicPeriod"/>
            </a:pPr>
            <a:r>
              <a:rPr lang="en-US" sz="3600">
                <a:solidFill>
                  <a:schemeClr val="tx2">
                    <a:alpha val="60000"/>
                  </a:schemeClr>
                </a:solidFill>
              </a:rPr>
              <a:t>Complete the worksheet as instructed.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AutoNum type="arabicPeriod"/>
            </a:pPr>
            <a:r>
              <a:rPr lang="en-US" sz="3600">
                <a:solidFill>
                  <a:schemeClr val="tx2">
                    <a:alpha val="60000"/>
                  </a:schemeClr>
                </a:solidFill>
              </a:rPr>
              <a:t>On the back of the sheet create a cartoon strip using stick figures.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  <a:buAutoNum type="arabicPeriod"/>
            </a:pPr>
            <a:r>
              <a:rPr lang="en-US" sz="3600">
                <a:solidFill>
                  <a:schemeClr val="tx2">
                    <a:alpha val="60000"/>
                  </a:schemeClr>
                </a:solidFill>
              </a:rPr>
              <a:t>Use at least 6 capital letters in your dialoge. 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628C9C3-5EFC-4915-818C-719BDF3E7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0" r="19137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9E1C1-C5B7-48DA-ACBA-917AC60916FD}"/>
              </a:ext>
            </a:extLst>
          </p:cNvPr>
          <p:cNvSpPr txBox="1"/>
          <p:nvPr/>
        </p:nvSpPr>
        <p:spPr>
          <a:xfrm>
            <a:off x="4149306" y="48250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1928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LuminousVTI</vt:lpstr>
      <vt:lpstr>office theme</vt:lpstr>
      <vt:lpstr>May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153</cp:revision>
  <dcterms:created xsi:type="dcterms:W3CDTF">2021-05-03T13:29:02Z</dcterms:created>
  <dcterms:modified xsi:type="dcterms:W3CDTF">2021-05-04T11:24:36Z</dcterms:modified>
</cp:coreProperties>
</file>