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61" r:id="rId4"/>
    <p:sldId id="258" r:id="rId5"/>
    <p:sldId id="260" r:id="rId6"/>
    <p:sldId id="264" r:id="rId7"/>
    <p:sldId id="265" r:id="rId8"/>
    <p:sldId id="262" r:id="rId9"/>
    <p:sldId id="263" r:id="rId10"/>
    <p:sldId id="259" r:id="rId11"/>
    <p:sldId id="271" r:id="rId12"/>
    <p:sldId id="266" r:id="rId13"/>
    <p:sldId id="267" r:id="rId14"/>
    <p:sldId id="268" r:id="rId15"/>
    <p:sldId id="2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9749D-5871-7FAA-A9C2-88DD8E43BCDB}" v="189" dt="2021-03-15T11:40:13.970"/>
    <p1510:client id="{680674DC-B6D8-1435-C5C0-93DB54275577}" v="45" dt="2021-03-17T13:19:22.201"/>
    <p1510:client id="{6B15E2AF-E570-44F5-B969-32BC0E129951}" v="972" dt="2021-03-07T23:58:25.072"/>
    <p1510:client id="{7107650E-A937-EFD5-524B-0A507E5D1200}" v="561" dt="2021-03-12T19:20:49.252"/>
    <p1510:client id="{98A167EA-2C6B-9F36-9999-721949600199}" v="142" dt="2021-03-16T12:31:37.758"/>
    <p1510:client id="{B153B29F-3085-0000-B785-74028DD24D78}" v="188" dt="2021-03-08T18:31:29.200"/>
    <p1510:client id="{C4CCB49F-80DD-0000-8862-E626DF4B2299}" v="187" dt="2021-03-16T11:34:39.437"/>
    <p1510:client id="{CC1FB59F-6026-0000-8863-1278F48F6163}" v="1" dt="2021-03-17T10:51:59.913"/>
    <p1510:client id="{D34BF321-F3AF-7EC2-85EE-961F42638A34}" v="318" dt="2021-03-08T12:57:50.368"/>
    <p1510:client id="{DAEFF43A-0CBA-0654-C4BB-5897DCDBB844}" v="458" dt="2021-03-08T17:02:45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Denise (ASD-N)" userId="S::denise.murphy@nbed.nb.ca::d0ab35c5-041d-4fc3-a54c-5e144097547b" providerId="AD" clId="Web-{C4CCB49F-80DD-0000-8862-E626DF4B2299}"/>
    <pc:docChg chg="addSld modSld">
      <pc:chgData name="Murphy, Denise (ASD-N)" userId="S::denise.murphy@nbed.nb.ca::d0ab35c5-041d-4fc3-a54c-5e144097547b" providerId="AD" clId="Web-{C4CCB49F-80DD-0000-8862-E626DF4B2299}" dt="2021-03-16T11:34:39.437" v="102" actId="14100"/>
      <pc:docMkLst>
        <pc:docMk/>
      </pc:docMkLst>
      <pc:sldChg chg="addSp modSp new mod setBg">
        <pc:chgData name="Murphy, Denise (ASD-N)" userId="S::denise.murphy@nbed.nb.ca::d0ab35c5-041d-4fc3-a54c-5e144097547b" providerId="AD" clId="Web-{C4CCB49F-80DD-0000-8862-E626DF4B2299}" dt="2021-03-16T11:34:39.437" v="102" actId="14100"/>
        <pc:sldMkLst>
          <pc:docMk/>
          <pc:sldMk cId="1665504405" sldId="271"/>
        </pc:sldMkLst>
        <pc:spChg chg="add mod">
          <ac:chgData name="Murphy, Denise (ASD-N)" userId="S::denise.murphy@nbed.nb.ca::d0ab35c5-041d-4fc3-a54c-5e144097547b" providerId="AD" clId="Web-{C4CCB49F-80DD-0000-8862-E626DF4B2299}" dt="2021-03-16T11:34:39.437" v="102" actId="14100"/>
          <ac:spMkLst>
            <pc:docMk/>
            <pc:sldMk cId="1665504405" sldId="271"/>
            <ac:spMk id="2" creationId="{E9C0227A-1933-41CC-92F9-00E396A8D7EF}"/>
          </ac:spMkLst>
        </pc:spChg>
        <pc:spChg chg="add mod">
          <ac:chgData name="Murphy, Denise (ASD-N)" userId="S::denise.murphy@nbed.nb.ca::d0ab35c5-041d-4fc3-a54c-5e144097547b" providerId="AD" clId="Web-{C4CCB49F-80DD-0000-8862-E626DF4B2299}" dt="2021-03-16T11:31:23.361" v="49" actId="1076"/>
          <ac:spMkLst>
            <pc:docMk/>
            <pc:sldMk cId="1665504405" sldId="271"/>
            <ac:spMk id="3" creationId="{511C9050-3677-4957-8572-F3D119E35DF1}"/>
          </ac:spMkLst>
        </pc:spChg>
        <pc:spChg chg="add">
          <ac:chgData name="Murphy, Denise (ASD-N)" userId="S::denise.murphy@nbed.nb.ca::d0ab35c5-041d-4fc3-a54c-5e144097547b" providerId="AD" clId="Web-{C4CCB49F-80DD-0000-8862-E626DF4B2299}" dt="2021-03-16T11:29:44.042" v="18"/>
          <ac:spMkLst>
            <pc:docMk/>
            <pc:sldMk cId="1665504405" sldId="271"/>
            <ac:spMk id="8" creationId="{305265DC-CF6B-4AE8-B3F3-2A7A16374D31}"/>
          </ac:spMkLst>
        </pc:spChg>
        <pc:grpChg chg="add">
          <ac:chgData name="Murphy, Denise (ASD-N)" userId="S::denise.murphy@nbed.nb.ca::d0ab35c5-041d-4fc3-a54c-5e144097547b" providerId="AD" clId="Web-{C4CCB49F-80DD-0000-8862-E626DF4B2299}" dt="2021-03-16T11:29:44.042" v="18"/>
          <ac:grpSpMkLst>
            <pc:docMk/>
            <pc:sldMk cId="1665504405" sldId="271"/>
            <ac:grpSpMk id="10" creationId="{37EA779C-87BF-454F-919D-A3DA98FD8A79}"/>
          </ac:grpSpMkLst>
        </pc:grpChg>
        <pc:picChg chg="add">
          <ac:chgData name="Murphy, Denise (ASD-N)" userId="S::denise.murphy@nbed.nb.ca::d0ab35c5-041d-4fc3-a54c-5e144097547b" providerId="AD" clId="Web-{C4CCB49F-80DD-0000-8862-E626DF4B2299}" dt="2021-03-16T11:29:44.042" v="18"/>
          <ac:picMkLst>
            <pc:docMk/>
            <pc:sldMk cId="1665504405" sldId="271"/>
            <ac:picMk id="4" creationId="{5C54CB59-56E0-43A3-AFBC-BF6DD78AF290}"/>
          </ac:picMkLst>
        </pc:picChg>
      </pc:sldChg>
    </pc:docChg>
  </pc:docChgLst>
  <pc:docChgLst>
    <pc:chgData name="Murphy, Denise (ASD-N)" userId="S::denise.murphy@nbed.nb.ca::d0ab35c5-041d-4fc3-a54c-5e144097547b" providerId="AD" clId="Web-{7107650E-A937-EFD5-524B-0A507E5D1200}"/>
    <pc:docChg chg="addSld modSld">
      <pc:chgData name="Murphy, Denise (ASD-N)" userId="S::denise.murphy@nbed.nb.ca::d0ab35c5-041d-4fc3-a54c-5e144097547b" providerId="AD" clId="Web-{7107650E-A937-EFD5-524B-0A507E5D1200}" dt="2021-03-12T19:20:49.252" v="363" actId="14100"/>
      <pc:docMkLst>
        <pc:docMk/>
      </pc:docMkLst>
      <pc:sldChg chg="addSp delSp modSp new mod setBg">
        <pc:chgData name="Murphy, Denise (ASD-N)" userId="S::denise.murphy@nbed.nb.ca::d0ab35c5-041d-4fc3-a54c-5e144097547b" providerId="AD" clId="Web-{7107650E-A937-EFD5-524B-0A507E5D1200}" dt="2021-03-12T18:34:47.286" v="183" actId="20577"/>
        <pc:sldMkLst>
          <pc:docMk/>
          <pc:sldMk cId="1101597730" sldId="266"/>
        </pc:sldMkLst>
        <pc:spChg chg="add mod ord">
          <ac:chgData name="Murphy, Denise (ASD-N)" userId="S::denise.murphy@nbed.nb.ca::d0ab35c5-041d-4fc3-a54c-5e144097547b" providerId="AD" clId="Web-{7107650E-A937-EFD5-524B-0A507E5D1200}" dt="2021-03-12T18:34:47.286" v="183" actId="20577"/>
          <ac:spMkLst>
            <pc:docMk/>
            <pc:sldMk cId="1101597730" sldId="266"/>
            <ac:spMk id="2" creationId="{26DC197B-1843-4366-A336-327F3A250968}"/>
          </ac:spMkLst>
        </pc:spChg>
        <pc:picChg chg="add mod">
          <ac:chgData name="Murphy, Denise (ASD-N)" userId="S::denise.murphy@nbed.nb.ca::d0ab35c5-041d-4fc3-a54c-5e144097547b" providerId="AD" clId="Web-{7107650E-A937-EFD5-524B-0A507E5D1200}" dt="2021-03-12T18:31:16.424" v="85"/>
          <ac:picMkLst>
            <pc:docMk/>
            <pc:sldMk cId="1101597730" sldId="266"/>
            <ac:picMk id="4" creationId="{894AB18D-B667-4DD0-8D64-EA2D56623D18}"/>
          </ac:picMkLst>
        </pc:picChg>
        <pc:picChg chg="add">
          <ac:chgData name="Murphy, Denise (ASD-N)" userId="S::denise.murphy@nbed.nb.ca::d0ab35c5-041d-4fc3-a54c-5e144097547b" providerId="AD" clId="Web-{7107650E-A937-EFD5-524B-0A507E5D1200}" dt="2021-03-12T18:31:16.424" v="85"/>
          <ac:picMkLst>
            <pc:docMk/>
            <pc:sldMk cId="1101597730" sldId="266"/>
            <ac:picMk id="13" creationId="{54DDEBDD-D8BD-41A6-8A0D-B00E3768B0F9}"/>
          </ac:picMkLst>
        </pc:picChg>
        <pc:cxnChg chg="add del">
          <ac:chgData name="Murphy, Denise (ASD-N)" userId="S::denise.murphy@nbed.nb.ca::d0ab35c5-041d-4fc3-a54c-5e144097547b" providerId="AD" clId="Web-{7107650E-A937-EFD5-524B-0A507E5D1200}" dt="2021-03-12T18:31:16.424" v="85"/>
          <ac:cxnSpMkLst>
            <pc:docMk/>
            <pc:sldMk cId="1101597730" sldId="266"/>
            <ac:cxnSpMk id="8" creationId="{A7F400EE-A8A5-48AF-B4D6-291B52C6F0B0}"/>
          </ac:cxnSpMkLst>
        </pc:cxnChg>
      </pc:sldChg>
      <pc:sldChg chg="addSp delSp modSp new mod setBg">
        <pc:chgData name="Murphy, Denise (ASD-N)" userId="S::denise.murphy@nbed.nb.ca::d0ab35c5-041d-4fc3-a54c-5e144097547b" providerId="AD" clId="Web-{7107650E-A937-EFD5-524B-0A507E5D1200}" dt="2021-03-12T19:12:39.421" v="219" actId="1076"/>
        <pc:sldMkLst>
          <pc:docMk/>
          <pc:sldMk cId="3807515359" sldId="267"/>
        </pc:sldMkLst>
        <pc:spChg chg="add mod ord">
          <ac:chgData name="Murphy, Denise (ASD-N)" userId="S::denise.murphy@nbed.nb.ca::d0ab35c5-041d-4fc3-a54c-5e144097547b" providerId="AD" clId="Web-{7107650E-A937-EFD5-524B-0A507E5D1200}" dt="2021-03-12T19:12:39.421" v="219" actId="1076"/>
          <ac:spMkLst>
            <pc:docMk/>
            <pc:sldMk cId="3807515359" sldId="267"/>
            <ac:spMk id="2" creationId="{F0653DFF-88E4-4B67-B018-E1F9BDD9B834}"/>
          </ac:spMkLst>
        </pc:spChg>
        <pc:spChg chg="add mod">
          <ac:chgData name="Murphy, Denise (ASD-N)" userId="S::denise.murphy@nbed.nb.ca::d0ab35c5-041d-4fc3-a54c-5e144097547b" providerId="AD" clId="Web-{7107650E-A937-EFD5-524B-0A507E5D1200}" dt="2021-03-12T19:11:49.171" v="209"/>
          <ac:spMkLst>
            <pc:docMk/>
            <pc:sldMk cId="3807515359" sldId="267"/>
            <ac:spMk id="5" creationId="{3E4AE773-718A-4A57-83E9-A89F0F5C5B4C}"/>
          </ac:spMkLst>
        </pc:spChg>
        <pc:spChg chg="add">
          <ac:chgData name="Murphy, Denise (ASD-N)" userId="S::denise.murphy@nbed.nb.ca::d0ab35c5-041d-4fc3-a54c-5e144097547b" providerId="AD" clId="Web-{7107650E-A937-EFD5-524B-0A507E5D1200}" dt="2021-03-12T19:11:49.171" v="209"/>
          <ac:spMkLst>
            <pc:docMk/>
            <pc:sldMk cId="3807515359" sldId="267"/>
            <ac:spMk id="10" creationId="{57845966-6EFC-468A-9CC7-BAB4B95854E7}"/>
          </ac:spMkLst>
        </pc:spChg>
        <pc:spChg chg="add">
          <ac:chgData name="Murphy, Denise (ASD-N)" userId="S::denise.murphy@nbed.nb.ca::d0ab35c5-041d-4fc3-a54c-5e144097547b" providerId="AD" clId="Web-{7107650E-A937-EFD5-524B-0A507E5D1200}" dt="2021-03-12T19:11:49.171" v="209"/>
          <ac:spMkLst>
            <pc:docMk/>
            <pc:sldMk cId="3807515359" sldId="267"/>
            <ac:spMk id="14" creationId="{ADAD1991-FFD1-4E94-ABAB-7560D33008E4}"/>
          </ac:spMkLst>
        </pc:spChg>
        <pc:picChg chg="add del mod">
          <ac:chgData name="Murphy, Denise (ASD-N)" userId="S::denise.murphy@nbed.nb.ca::d0ab35c5-041d-4fc3-a54c-5e144097547b" providerId="AD" clId="Web-{7107650E-A937-EFD5-524B-0A507E5D1200}" dt="2021-03-12T19:10:59.468" v="202"/>
          <ac:picMkLst>
            <pc:docMk/>
            <pc:sldMk cId="3807515359" sldId="267"/>
            <ac:picMk id="3" creationId="{F24A47FB-BCFC-4FE7-AE36-1D14BB25054E}"/>
          </ac:picMkLst>
        </pc:picChg>
        <pc:picChg chg="add mod">
          <ac:chgData name="Murphy, Denise (ASD-N)" userId="S::denise.murphy@nbed.nb.ca::d0ab35c5-041d-4fc3-a54c-5e144097547b" providerId="AD" clId="Web-{7107650E-A937-EFD5-524B-0A507E5D1200}" dt="2021-03-12T19:11:49.171" v="209"/>
          <ac:picMkLst>
            <pc:docMk/>
            <pc:sldMk cId="3807515359" sldId="267"/>
            <ac:picMk id="4" creationId="{AD0AC1E3-F55E-45BF-82D5-0AF8CD3563E1}"/>
          </ac:picMkLst>
        </pc:picChg>
        <pc:picChg chg="add">
          <ac:chgData name="Murphy, Denise (ASD-N)" userId="S::denise.murphy@nbed.nb.ca::d0ab35c5-041d-4fc3-a54c-5e144097547b" providerId="AD" clId="Web-{7107650E-A937-EFD5-524B-0A507E5D1200}" dt="2021-03-12T19:11:49.171" v="209"/>
          <ac:picMkLst>
            <pc:docMk/>
            <pc:sldMk cId="3807515359" sldId="267"/>
            <ac:picMk id="12" creationId="{75554383-98AF-4A47-BB65-705FAAA4BE6A}"/>
          </ac:picMkLst>
        </pc:picChg>
      </pc:sldChg>
      <pc:sldChg chg="addSp delSp modSp new mod setBg setClrOvrMap">
        <pc:chgData name="Murphy, Denise (ASD-N)" userId="S::denise.murphy@nbed.nb.ca::d0ab35c5-041d-4fc3-a54c-5e144097547b" providerId="AD" clId="Web-{7107650E-A937-EFD5-524B-0A507E5D1200}" dt="2021-03-12T19:16:02.750" v="271" actId="1076"/>
        <pc:sldMkLst>
          <pc:docMk/>
          <pc:sldMk cId="2876909355" sldId="268"/>
        </pc:sldMkLst>
        <pc:spChg chg="add mod ord">
          <ac:chgData name="Murphy, Denise (ASD-N)" userId="S::denise.murphy@nbed.nb.ca::d0ab35c5-041d-4fc3-a54c-5e144097547b" providerId="AD" clId="Web-{7107650E-A937-EFD5-524B-0A507E5D1200}" dt="2021-03-12T19:14:55.437" v="261"/>
          <ac:spMkLst>
            <pc:docMk/>
            <pc:sldMk cId="2876909355" sldId="268"/>
            <ac:spMk id="3" creationId="{C9C14B14-85C0-4040-B118-71881EE4A2B8}"/>
          </ac:spMkLst>
        </pc:spChg>
        <pc:spChg chg="add mod">
          <ac:chgData name="Murphy, Denise (ASD-N)" userId="S::denise.murphy@nbed.nb.ca::d0ab35c5-041d-4fc3-a54c-5e144097547b" providerId="AD" clId="Web-{7107650E-A937-EFD5-524B-0A507E5D1200}" dt="2021-03-12T19:16:02.750" v="271" actId="1076"/>
          <ac:spMkLst>
            <pc:docMk/>
            <pc:sldMk cId="2876909355" sldId="268"/>
            <ac:spMk id="5" creationId="{AC4ADEA7-2CFB-4E7F-B295-91E8AB5F2F6B}"/>
          </ac:spMkLst>
        </pc:spChg>
        <pc:spChg chg="add del">
          <ac:chgData name="Murphy, Denise (ASD-N)" userId="S::denise.murphy@nbed.nb.ca::d0ab35c5-041d-4fc3-a54c-5e144097547b" providerId="AD" clId="Web-{7107650E-A937-EFD5-524B-0A507E5D1200}" dt="2021-03-12T19:14:55.437" v="261"/>
          <ac:spMkLst>
            <pc:docMk/>
            <pc:sldMk cId="2876909355" sldId="268"/>
            <ac:spMk id="8" creationId="{B670DBD5-770C-4383-9F54-5B86E86BD5BB}"/>
          </ac:spMkLst>
        </pc:spChg>
        <pc:spChg chg="add del">
          <ac:chgData name="Murphy, Denise (ASD-N)" userId="S::denise.murphy@nbed.nb.ca::d0ab35c5-041d-4fc3-a54c-5e144097547b" providerId="AD" clId="Web-{7107650E-A937-EFD5-524B-0A507E5D1200}" dt="2021-03-12T19:14:55.437" v="261"/>
          <ac:spMkLst>
            <pc:docMk/>
            <pc:sldMk cId="2876909355" sldId="268"/>
            <ac:spMk id="13" creationId="{8F23F8A3-8FD7-4779-8323-FDC26BE99889}"/>
          </ac:spMkLst>
        </pc:spChg>
        <pc:spChg chg="add del">
          <ac:chgData name="Murphy, Denise (ASD-N)" userId="S::denise.murphy@nbed.nb.ca::d0ab35c5-041d-4fc3-a54c-5e144097547b" providerId="AD" clId="Web-{7107650E-A937-EFD5-524B-0A507E5D1200}" dt="2021-03-12T19:14:55.437" v="261"/>
          <ac:spMkLst>
            <pc:docMk/>
            <pc:sldMk cId="2876909355" sldId="268"/>
            <ac:spMk id="15" creationId="{F605C4CC-A25C-416F-8333-7CB7DC97D870}"/>
          </ac:spMkLst>
        </pc:spChg>
        <pc:picChg chg="add mod">
          <ac:chgData name="Murphy, Denise (ASD-N)" userId="S::denise.murphy@nbed.nb.ca::d0ab35c5-041d-4fc3-a54c-5e144097547b" providerId="AD" clId="Web-{7107650E-A937-EFD5-524B-0A507E5D1200}" dt="2021-03-12T19:14:55.437" v="261"/>
          <ac:picMkLst>
            <pc:docMk/>
            <pc:sldMk cId="2876909355" sldId="268"/>
            <ac:picMk id="2" creationId="{F98B28D2-A1E8-4CCA-B984-21099A00684B}"/>
          </ac:picMkLst>
        </pc:picChg>
      </pc:sldChg>
      <pc:sldChg chg="addSp delSp modSp new mod setBg">
        <pc:chgData name="Murphy, Denise (ASD-N)" userId="S::denise.murphy@nbed.nb.ca::d0ab35c5-041d-4fc3-a54c-5e144097547b" providerId="AD" clId="Web-{7107650E-A937-EFD5-524B-0A507E5D1200}" dt="2021-03-12T19:20:49.252" v="363" actId="14100"/>
        <pc:sldMkLst>
          <pc:docMk/>
          <pc:sldMk cId="2152092157" sldId="269"/>
        </pc:sldMkLst>
        <pc:spChg chg="add del">
          <ac:chgData name="Murphy, Denise (ASD-N)" userId="S::denise.murphy@nbed.nb.ca::d0ab35c5-041d-4fc3-a54c-5e144097547b" providerId="AD" clId="Web-{7107650E-A937-EFD5-524B-0A507E5D1200}" dt="2021-03-12T19:16:41.344" v="274"/>
          <ac:spMkLst>
            <pc:docMk/>
            <pc:sldMk cId="2152092157" sldId="269"/>
            <ac:spMk id="2" creationId="{0FC2F20E-529C-4249-8D0C-11812A6919BE}"/>
          </ac:spMkLst>
        </pc:spChg>
        <pc:spChg chg="add mod ord">
          <ac:chgData name="Murphy, Denise (ASD-N)" userId="S::denise.murphy@nbed.nb.ca::d0ab35c5-041d-4fc3-a54c-5e144097547b" providerId="AD" clId="Web-{7107650E-A937-EFD5-524B-0A507E5D1200}" dt="2021-03-12T19:20:49.252" v="363" actId="14100"/>
          <ac:spMkLst>
            <pc:docMk/>
            <pc:sldMk cId="2152092157" sldId="269"/>
            <ac:spMk id="3" creationId="{312FCC5F-AFF1-4EF0-B76C-2765A8A674AA}"/>
          </ac:spMkLst>
        </pc:spChg>
        <pc:spChg chg="add mod">
          <ac:chgData name="Murphy, Denise (ASD-N)" userId="S::denise.murphy@nbed.nb.ca::d0ab35c5-041d-4fc3-a54c-5e144097547b" providerId="AD" clId="Web-{7107650E-A937-EFD5-524B-0A507E5D1200}" dt="2021-03-12T19:20:06.548" v="356"/>
          <ac:spMkLst>
            <pc:docMk/>
            <pc:sldMk cId="2152092157" sldId="269"/>
            <ac:spMk id="5" creationId="{F6043C49-21DE-434C-9EB7-1BAC0FFCFE63}"/>
          </ac:spMkLst>
        </pc:spChg>
        <pc:spChg chg="add del">
          <ac:chgData name="Murphy, Denise (ASD-N)" userId="S::denise.murphy@nbed.nb.ca::d0ab35c5-041d-4fc3-a54c-5e144097547b" providerId="AD" clId="Web-{7107650E-A937-EFD5-524B-0A507E5D1200}" dt="2021-03-12T19:20:06.548" v="356"/>
          <ac:spMkLst>
            <pc:docMk/>
            <pc:sldMk cId="2152092157" sldId="269"/>
            <ac:spMk id="10" creationId="{7EBFDB7D-DD97-44CE-AFFB-458781A3DB9B}"/>
          </ac:spMkLst>
        </pc:spChg>
        <pc:spChg chg="add del">
          <ac:chgData name="Murphy, Denise (ASD-N)" userId="S::denise.murphy@nbed.nb.ca::d0ab35c5-041d-4fc3-a54c-5e144097547b" providerId="AD" clId="Web-{7107650E-A937-EFD5-524B-0A507E5D1200}" dt="2021-03-12T19:20:06.548" v="356"/>
          <ac:spMkLst>
            <pc:docMk/>
            <pc:sldMk cId="2152092157" sldId="269"/>
            <ac:spMk id="12" creationId="{50F864A1-23CF-4954-887F-3C4458622A68}"/>
          </ac:spMkLst>
        </pc:spChg>
        <pc:spChg chg="add del">
          <ac:chgData name="Murphy, Denise (ASD-N)" userId="S::denise.murphy@nbed.nb.ca::d0ab35c5-041d-4fc3-a54c-5e144097547b" providerId="AD" clId="Web-{7107650E-A937-EFD5-524B-0A507E5D1200}" dt="2021-03-12T19:20:06.548" v="356"/>
          <ac:spMkLst>
            <pc:docMk/>
            <pc:sldMk cId="2152092157" sldId="269"/>
            <ac:spMk id="14" creationId="{8D313E8C-7457-407E-BDA5-EACA44D38247}"/>
          </ac:spMkLst>
        </pc:spChg>
        <pc:spChg chg="add">
          <ac:chgData name="Murphy, Denise (ASD-N)" userId="S::denise.murphy@nbed.nb.ca::d0ab35c5-041d-4fc3-a54c-5e144097547b" providerId="AD" clId="Web-{7107650E-A937-EFD5-524B-0A507E5D1200}" dt="2021-03-12T19:20:06.548" v="356"/>
          <ac:spMkLst>
            <pc:docMk/>
            <pc:sldMk cId="2152092157" sldId="269"/>
            <ac:spMk id="19" creationId="{201CC55D-ED54-4C5C-95E6-10947BD1103B}"/>
          </ac:spMkLst>
        </pc:spChg>
        <pc:spChg chg="add">
          <ac:chgData name="Murphy, Denise (ASD-N)" userId="S::denise.murphy@nbed.nb.ca::d0ab35c5-041d-4fc3-a54c-5e144097547b" providerId="AD" clId="Web-{7107650E-A937-EFD5-524B-0A507E5D1200}" dt="2021-03-12T19:20:06.548" v="356"/>
          <ac:spMkLst>
            <pc:docMk/>
            <pc:sldMk cId="2152092157" sldId="269"/>
            <ac:spMk id="25" creationId="{3873B707-463F-40B0-8227-E8CC6C67EB25}"/>
          </ac:spMkLst>
        </pc:spChg>
        <pc:spChg chg="add">
          <ac:chgData name="Murphy, Denise (ASD-N)" userId="S::denise.murphy@nbed.nb.ca::d0ab35c5-041d-4fc3-a54c-5e144097547b" providerId="AD" clId="Web-{7107650E-A937-EFD5-524B-0A507E5D1200}" dt="2021-03-12T19:20:06.548" v="356"/>
          <ac:spMkLst>
            <pc:docMk/>
            <pc:sldMk cId="2152092157" sldId="269"/>
            <ac:spMk id="27" creationId="{C13237C8-E62C-4F0D-A318-BD6FB6C2D138}"/>
          </ac:spMkLst>
        </pc:spChg>
        <pc:spChg chg="add">
          <ac:chgData name="Murphy, Denise (ASD-N)" userId="S::denise.murphy@nbed.nb.ca::d0ab35c5-041d-4fc3-a54c-5e144097547b" providerId="AD" clId="Web-{7107650E-A937-EFD5-524B-0A507E5D1200}" dt="2021-03-12T19:20:06.548" v="356"/>
          <ac:spMkLst>
            <pc:docMk/>
            <pc:sldMk cId="2152092157" sldId="269"/>
            <ac:spMk id="29" creationId="{19C9EAEA-39D0-4B0E-A0EB-51E7B26740B1}"/>
          </ac:spMkLst>
        </pc:spChg>
        <pc:grpChg chg="add">
          <ac:chgData name="Murphy, Denise (ASD-N)" userId="S::denise.murphy@nbed.nb.ca::d0ab35c5-041d-4fc3-a54c-5e144097547b" providerId="AD" clId="Web-{7107650E-A937-EFD5-524B-0A507E5D1200}" dt="2021-03-12T19:20:06.548" v="356"/>
          <ac:grpSpMkLst>
            <pc:docMk/>
            <pc:sldMk cId="2152092157" sldId="269"/>
            <ac:grpSpMk id="21" creationId="{1DE889C7-FAD6-4397-98E2-05D503484459}"/>
          </ac:grpSpMkLst>
        </pc:grpChg>
        <pc:picChg chg="add mod ord">
          <ac:chgData name="Murphy, Denise (ASD-N)" userId="S::denise.murphy@nbed.nb.ca::d0ab35c5-041d-4fc3-a54c-5e144097547b" providerId="AD" clId="Web-{7107650E-A937-EFD5-524B-0A507E5D1200}" dt="2021-03-12T19:20:06.548" v="356"/>
          <ac:picMkLst>
            <pc:docMk/>
            <pc:sldMk cId="2152092157" sldId="269"/>
            <ac:picMk id="4" creationId="{31418281-C0CA-47C4-9557-49E351C9573D}"/>
          </ac:picMkLst>
        </pc:picChg>
      </pc:sldChg>
    </pc:docChg>
  </pc:docChgLst>
  <pc:docChgLst>
    <pc:chgData name="Murphy, Denise (ASD-N)" userId="S::denise.murphy@nbed.nb.ca::d0ab35c5-041d-4fc3-a54c-5e144097547b" providerId="AD" clId="Web-{D34BF321-F3AF-7EC2-85EE-961F42638A34}"/>
    <pc:docChg chg="addSld modSld">
      <pc:chgData name="Murphy, Denise (ASD-N)" userId="S::denise.murphy@nbed.nb.ca::d0ab35c5-041d-4fc3-a54c-5e144097547b" providerId="AD" clId="Web-{D34BF321-F3AF-7EC2-85EE-961F42638A34}" dt="2021-03-08T12:57:50.368" v="178" actId="1076"/>
      <pc:docMkLst>
        <pc:docMk/>
      </pc:docMkLst>
      <pc:sldChg chg="addSp modSp new">
        <pc:chgData name="Murphy, Denise (ASD-N)" userId="S::denise.murphy@nbed.nb.ca::d0ab35c5-041d-4fc3-a54c-5e144097547b" providerId="AD" clId="Web-{D34BF321-F3AF-7EC2-85EE-961F42638A34}" dt="2021-03-08T12:57:50.368" v="178" actId="1076"/>
        <pc:sldMkLst>
          <pc:docMk/>
          <pc:sldMk cId="2267370299" sldId="261"/>
        </pc:sldMkLst>
        <pc:spChg chg="add mod">
          <ac:chgData name="Murphy, Denise (ASD-N)" userId="S::denise.murphy@nbed.nb.ca::d0ab35c5-041d-4fc3-a54c-5e144097547b" providerId="AD" clId="Web-{D34BF321-F3AF-7EC2-85EE-961F42638A34}" dt="2021-03-08T12:57:47.915" v="177" actId="20577"/>
          <ac:spMkLst>
            <pc:docMk/>
            <pc:sldMk cId="2267370299" sldId="261"/>
            <ac:spMk id="2" creationId="{57681A19-B0C1-410C-8B6E-F25FC05B0F64}"/>
          </ac:spMkLst>
        </pc:spChg>
        <pc:spChg chg="add mod">
          <ac:chgData name="Murphy, Denise (ASD-N)" userId="S::denise.murphy@nbed.nb.ca::d0ab35c5-041d-4fc3-a54c-5e144097547b" providerId="AD" clId="Web-{D34BF321-F3AF-7EC2-85EE-961F42638A34}" dt="2021-03-08T12:57:50.368" v="178" actId="1076"/>
          <ac:spMkLst>
            <pc:docMk/>
            <pc:sldMk cId="2267370299" sldId="261"/>
            <ac:spMk id="3" creationId="{53034161-7B5D-40C6-A798-D4774D97A0AA}"/>
          </ac:spMkLst>
        </pc:spChg>
      </pc:sldChg>
    </pc:docChg>
  </pc:docChgLst>
  <pc:docChgLst>
    <pc:chgData name="Murphy, Denise (ASD-N)" userId="S::denise.murphy@nbed.nb.ca::d0ab35c5-041d-4fc3-a54c-5e144097547b" providerId="AD" clId="Web-{DAEFF43A-0CBA-0654-C4BB-5897DCDBB844}"/>
    <pc:docChg chg="addSld delSld modSld sldOrd">
      <pc:chgData name="Murphy, Denise (ASD-N)" userId="S::denise.murphy@nbed.nb.ca::d0ab35c5-041d-4fc3-a54c-5e144097547b" providerId="AD" clId="Web-{DAEFF43A-0CBA-0654-C4BB-5897DCDBB844}" dt="2021-03-08T17:02:45.589" v="270" actId="1076"/>
      <pc:docMkLst>
        <pc:docMk/>
      </pc:docMkLst>
      <pc:sldChg chg="addSp delSp modSp mod ord setBg">
        <pc:chgData name="Murphy, Denise (ASD-N)" userId="S::denise.murphy@nbed.nb.ca::d0ab35c5-041d-4fc3-a54c-5e144097547b" providerId="AD" clId="Web-{DAEFF43A-0CBA-0654-C4BB-5897DCDBB844}" dt="2021-03-08T15:22:41.311" v="161" actId="1076"/>
        <pc:sldMkLst>
          <pc:docMk/>
          <pc:sldMk cId="4055315401" sldId="260"/>
        </pc:sldMkLst>
        <pc:spChg chg="add mod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3" creationId="{8F3832E9-6740-4DBC-89EC-DC0FD46AEA60}"/>
          </ac:spMkLst>
        </pc:spChg>
        <pc:spChg chg="add mod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6" creationId="{794790AC-D2CD-472E-BD6E-E5139CFAA8AC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8" creationId="{F3060C83-F051-4F0E-ABAD-AA0DFC48B218}"/>
          </ac:spMkLst>
        </pc:spChg>
        <pc:spChg chg="add mod">
          <ac:chgData name="Murphy, Denise (ASD-N)" userId="S::denise.murphy@nbed.nb.ca::d0ab35c5-041d-4fc3-a54c-5e144097547b" providerId="AD" clId="Web-{DAEFF43A-0CBA-0654-C4BB-5897DCDBB844}" dt="2021-03-08T15:22:41.311" v="161" actId="1076"/>
          <ac:spMkLst>
            <pc:docMk/>
            <pc:sldMk cId="4055315401" sldId="260"/>
            <ac:spMk id="9" creationId="{504B205D-0541-47CB-8DD4-994DD2D4BAC2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10" creationId="{83C98ABE-055B-441F-B07E-44F97F083C39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12" creationId="{29FDB030-9B49-4CED-8CCD-4D99382388AC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14" creationId="{3783CA14-24A1-485C-8B30-D6A5D87987AD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16" creationId="{9A97C86A-04D6-40F7-AE84-31AB43E6A846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18" creationId="{FF9F2414-84E8-453E-B1F3-389FDE8192D9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20" creationId="{3ECA69A1-7536-43AC-85EF-C7106179F5ED}"/>
          </ac:spMkLst>
        </pc:spChg>
        <pc:spChg chg="add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25" creationId="{A169D286-F4D7-4C8B-A6BD-D05384C7F1D8}"/>
          </ac:spMkLst>
        </pc:spChg>
        <pc:spChg chg="add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27" creationId="{39E8235E-135E-4261-8F54-2B316E493C42}"/>
          </ac:spMkLst>
        </pc:spChg>
        <pc:spChg chg="add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29" creationId="{D4ED8EC3-4D57-4620-93CE-4E6661F09A3E}"/>
          </ac:spMkLst>
        </pc:spChg>
        <pc:spChg chg="add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31" creationId="{83BCB34A-2F40-4F41-8488-A134C1C155B7}"/>
          </ac:spMkLst>
        </pc:spChg>
        <pc:spChg chg="add">
          <ac:chgData name="Murphy, Denise (ASD-N)" userId="S::denise.murphy@nbed.nb.ca::d0ab35c5-041d-4fc3-a54c-5e144097547b" providerId="AD" clId="Web-{DAEFF43A-0CBA-0654-C4BB-5897DCDBB844}" dt="2021-03-08T15:19:31.190" v="133"/>
          <ac:spMkLst>
            <pc:docMk/>
            <pc:sldMk cId="4055315401" sldId="260"/>
            <ac:spMk id="33" creationId="{F78382DC-4207-465E-B379-1E16448AA222}"/>
          </ac:spMkLst>
        </pc:spChg>
        <pc:picChg chg="add mod">
          <ac:chgData name="Murphy, Denise (ASD-N)" userId="S::denise.murphy@nbed.nb.ca::d0ab35c5-041d-4fc3-a54c-5e144097547b" providerId="AD" clId="Web-{DAEFF43A-0CBA-0654-C4BB-5897DCDBB844}" dt="2021-03-08T15:19:31.190" v="133"/>
          <ac:picMkLst>
            <pc:docMk/>
            <pc:sldMk cId="4055315401" sldId="260"/>
            <ac:picMk id="2" creationId="{A72186A1-8FF3-4A3D-9B74-9FAE2E0ED8A8}"/>
          </ac:picMkLst>
        </pc:picChg>
        <pc:picChg chg="add mod ord">
          <ac:chgData name="Murphy, Denise (ASD-N)" userId="S::denise.murphy@nbed.nb.ca::d0ab35c5-041d-4fc3-a54c-5e144097547b" providerId="AD" clId="Web-{DAEFF43A-0CBA-0654-C4BB-5897DCDBB844}" dt="2021-03-08T15:19:31.190" v="133"/>
          <ac:picMkLst>
            <pc:docMk/>
            <pc:sldMk cId="4055315401" sldId="260"/>
            <ac:picMk id="5" creationId="{98E01852-5061-4D42-BDE3-E7F6775A8DC8}"/>
          </ac:picMkLst>
        </pc:picChg>
      </pc:sldChg>
      <pc:sldChg chg="del">
        <pc:chgData name="Murphy, Denise (ASD-N)" userId="S::denise.murphy@nbed.nb.ca::d0ab35c5-041d-4fc3-a54c-5e144097547b" providerId="AD" clId="Web-{DAEFF43A-0CBA-0654-C4BB-5897DCDBB844}" dt="2021-03-08T14:13:01.580" v="0"/>
        <pc:sldMkLst>
          <pc:docMk/>
          <pc:sldMk cId="2267370299" sldId="261"/>
        </pc:sldMkLst>
      </pc:sldChg>
      <pc:sldChg chg="addSp delSp modSp new mod setBg">
        <pc:chgData name="Murphy, Denise (ASD-N)" userId="S::denise.murphy@nbed.nb.ca::d0ab35c5-041d-4fc3-a54c-5e144097547b" providerId="AD" clId="Web-{DAEFF43A-0CBA-0654-C4BB-5897DCDBB844}" dt="2021-03-08T14:39:20.810" v="123" actId="14100"/>
        <pc:sldMkLst>
          <pc:docMk/>
          <pc:sldMk cId="3389901581" sldId="261"/>
        </pc:sldMkLst>
        <pc:spChg chg="add mod">
          <ac:chgData name="Murphy, Denise (ASD-N)" userId="S::denise.murphy@nbed.nb.ca::d0ab35c5-041d-4fc3-a54c-5e144097547b" providerId="AD" clId="Web-{DAEFF43A-0CBA-0654-C4BB-5897DCDBB844}" dt="2021-03-08T14:37:39.960" v="102"/>
          <ac:spMkLst>
            <pc:docMk/>
            <pc:sldMk cId="3389901581" sldId="261"/>
            <ac:spMk id="3" creationId="{B8A12927-0608-4FEF-A956-055600432B9B}"/>
          </ac:spMkLst>
        </pc:spChg>
        <pc:spChg chg="add mod ord">
          <ac:chgData name="Murphy, Denise (ASD-N)" userId="S::denise.murphy@nbed.nb.ca::d0ab35c5-041d-4fc3-a54c-5e144097547b" providerId="AD" clId="Web-{DAEFF43A-0CBA-0654-C4BB-5897DCDBB844}" dt="2021-03-08T14:39:20.810" v="123" actId="14100"/>
          <ac:spMkLst>
            <pc:docMk/>
            <pc:sldMk cId="3389901581" sldId="261"/>
            <ac:spMk id="5" creationId="{D3E0E033-0289-4FFC-85CF-B9F15E4C19AD}"/>
          </ac:spMkLst>
        </pc:spChg>
        <pc:spChg chg="add">
          <ac:chgData name="Murphy, Denise (ASD-N)" userId="S::denise.murphy@nbed.nb.ca::d0ab35c5-041d-4fc3-a54c-5e144097547b" providerId="AD" clId="Web-{DAEFF43A-0CBA-0654-C4BB-5897DCDBB844}" dt="2021-03-08T14:37:39.960" v="102"/>
          <ac:spMkLst>
            <pc:docMk/>
            <pc:sldMk cId="3389901581" sldId="261"/>
            <ac:spMk id="15" creationId="{A7AE9375-4664-4DB2-922D-2782A6E439AC}"/>
          </ac:spMkLst>
        </pc:spChg>
        <pc:picChg chg="add mod">
          <ac:chgData name="Murphy, Denise (ASD-N)" userId="S::denise.murphy@nbed.nb.ca::d0ab35c5-041d-4fc3-a54c-5e144097547b" providerId="AD" clId="Web-{DAEFF43A-0CBA-0654-C4BB-5897DCDBB844}" dt="2021-03-08T14:37:39.960" v="102"/>
          <ac:picMkLst>
            <pc:docMk/>
            <pc:sldMk cId="3389901581" sldId="261"/>
            <ac:picMk id="2" creationId="{BF665F4A-B98F-488F-8FB2-9C804887F651}"/>
          </ac:picMkLst>
        </pc:picChg>
        <pc:cxnChg chg="add del">
          <ac:chgData name="Murphy, Denise (ASD-N)" userId="S::denise.murphy@nbed.nb.ca::d0ab35c5-041d-4fc3-a54c-5e144097547b" providerId="AD" clId="Web-{DAEFF43A-0CBA-0654-C4BB-5897DCDBB844}" dt="2021-03-08T14:37:39.960" v="102"/>
          <ac:cxnSpMkLst>
            <pc:docMk/>
            <pc:sldMk cId="3389901581" sldId="261"/>
            <ac:cxnSpMk id="10" creationId="{A7F400EE-A8A5-48AF-B4D6-291B52C6F0B0}"/>
          </ac:cxnSpMkLst>
        </pc:cxnChg>
        <pc:cxnChg chg="add">
          <ac:chgData name="Murphy, Denise (ASD-N)" userId="S::denise.murphy@nbed.nb.ca::d0ab35c5-041d-4fc3-a54c-5e144097547b" providerId="AD" clId="Web-{DAEFF43A-0CBA-0654-C4BB-5897DCDBB844}" dt="2021-03-08T14:37:39.960" v="102"/>
          <ac:cxnSpMkLst>
            <pc:docMk/>
            <pc:sldMk cId="3389901581" sldId="261"/>
            <ac:cxnSpMk id="17" creationId="{EE504C98-6397-41C1-A8D8-2D9C4ED307E0}"/>
          </ac:cxnSpMkLst>
        </pc:cxnChg>
        <pc:cxnChg chg="add">
          <ac:chgData name="Murphy, Denise (ASD-N)" userId="S::denise.murphy@nbed.nb.ca::d0ab35c5-041d-4fc3-a54c-5e144097547b" providerId="AD" clId="Web-{DAEFF43A-0CBA-0654-C4BB-5897DCDBB844}" dt="2021-03-08T14:37:39.960" v="102"/>
          <ac:cxnSpMkLst>
            <pc:docMk/>
            <pc:sldMk cId="3389901581" sldId="261"/>
            <ac:cxnSpMk id="19" creationId="{B7188D9B-1674-419B-A379-D1632A7EC3A2}"/>
          </ac:cxnSpMkLst>
        </pc:cxnChg>
      </pc:sldChg>
      <pc:sldChg chg="addSp delSp modSp new mod setBg">
        <pc:chgData name="Murphy, Denise (ASD-N)" userId="S::denise.murphy@nbed.nb.ca::d0ab35c5-041d-4fc3-a54c-5e144097547b" providerId="AD" clId="Web-{DAEFF43A-0CBA-0654-C4BB-5897DCDBB844}" dt="2021-03-08T15:27:09.359" v="215" actId="1076"/>
        <pc:sldMkLst>
          <pc:docMk/>
          <pc:sldMk cId="259324495" sldId="262"/>
        </pc:sldMkLst>
        <pc:spChg chg="add mod ord">
          <ac:chgData name="Murphy, Denise (ASD-N)" userId="S::denise.murphy@nbed.nb.ca::d0ab35c5-041d-4fc3-a54c-5e144097547b" providerId="AD" clId="Web-{DAEFF43A-0CBA-0654-C4BB-5897DCDBB844}" dt="2021-03-08T15:26:30.529" v="209"/>
          <ac:spMkLst>
            <pc:docMk/>
            <pc:sldMk cId="259324495" sldId="262"/>
            <ac:spMk id="3" creationId="{308959E4-488A-46FE-89B7-1B583DCBDF3F}"/>
          </ac:spMkLst>
        </pc:spChg>
        <pc:spChg chg="add mod">
          <ac:chgData name="Murphy, Denise (ASD-N)" userId="S::denise.murphy@nbed.nb.ca::d0ab35c5-041d-4fc3-a54c-5e144097547b" providerId="AD" clId="Web-{DAEFF43A-0CBA-0654-C4BB-5897DCDBB844}" dt="2021-03-08T15:27:09.359" v="215" actId="1076"/>
          <ac:spMkLst>
            <pc:docMk/>
            <pc:sldMk cId="259324495" sldId="262"/>
            <ac:spMk id="5" creationId="{88E4359E-6938-4C9A-AC12-542C1B65744D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26:30.529" v="209"/>
          <ac:spMkLst>
            <pc:docMk/>
            <pc:sldMk cId="259324495" sldId="262"/>
            <ac:spMk id="8" creationId="{C83A5C14-ED91-4CD1-809E-D29FF97C9AF5}"/>
          </ac:spMkLst>
        </pc:spChg>
        <pc:spChg chg="add del">
          <ac:chgData name="Murphy, Denise (ASD-N)" userId="S::denise.murphy@nbed.nb.ca::d0ab35c5-041d-4fc3-a54c-5e144097547b" providerId="AD" clId="Web-{DAEFF43A-0CBA-0654-C4BB-5897DCDBB844}" dt="2021-03-08T15:26:30.529" v="209"/>
          <ac:spMkLst>
            <pc:docMk/>
            <pc:sldMk cId="259324495" sldId="262"/>
            <ac:spMk id="10" creationId="{56065185-5C34-4F86-AA96-AA4D065B0EF4}"/>
          </ac:spMkLst>
        </pc:spChg>
        <pc:spChg chg="add">
          <ac:chgData name="Murphy, Denise (ASD-N)" userId="S::denise.murphy@nbed.nb.ca::d0ab35c5-041d-4fc3-a54c-5e144097547b" providerId="AD" clId="Web-{DAEFF43A-0CBA-0654-C4BB-5897DCDBB844}" dt="2021-03-08T15:26:30.529" v="209"/>
          <ac:spMkLst>
            <pc:docMk/>
            <pc:sldMk cId="259324495" sldId="262"/>
            <ac:spMk id="15" creationId="{325166D1-1B21-4128-AC42-61745528E4D6}"/>
          </ac:spMkLst>
        </pc:spChg>
        <pc:grpChg chg="add">
          <ac:chgData name="Murphy, Denise (ASD-N)" userId="S::denise.murphy@nbed.nb.ca::d0ab35c5-041d-4fc3-a54c-5e144097547b" providerId="AD" clId="Web-{DAEFF43A-0CBA-0654-C4BB-5897DCDBB844}" dt="2021-03-08T15:26:30.529" v="209"/>
          <ac:grpSpMkLst>
            <pc:docMk/>
            <pc:sldMk cId="259324495" sldId="262"/>
            <ac:grpSpMk id="17" creationId="{E6517BAC-C80F-4065-90D8-703493E0B353}"/>
          </ac:grpSpMkLst>
        </pc:grpChg>
        <pc:picChg chg="add mod">
          <ac:chgData name="Murphy, Denise (ASD-N)" userId="S::denise.murphy@nbed.nb.ca::d0ab35c5-041d-4fc3-a54c-5e144097547b" providerId="AD" clId="Web-{DAEFF43A-0CBA-0654-C4BB-5897DCDBB844}" dt="2021-03-08T15:26:30.529" v="209"/>
          <ac:picMkLst>
            <pc:docMk/>
            <pc:sldMk cId="259324495" sldId="262"/>
            <ac:picMk id="2" creationId="{FA9CCBD5-F9A6-41A3-9648-AF147FCF6AAB}"/>
          </ac:picMkLst>
        </pc:picChg>
      </pc:sldChg>
      <pc:sldChg chg="addSp modSp new mod setBg">
        <pc:chgData name="Murphy, Denise (ASD-N)" userId="S::denise.murphy@nbed.nb.ca::d0ab35c5-041d-4fc3-a54c-5e144097547b" providerId="AD" clId="Web-{DAEFF43A-0CBA-0654-C4BB-5897DCDBB844}" dt="2021-03-08T17:02:45.589" v="270" actId="1076"/>
        <pc:sldMkLst>
          <pc:docMk/>
          <pc:sldMk cId="3106583608" sldId="263"/>
        </pc:sldMkLst>
        <pc:spChg chg="add mod ord">
          <ac:chgData name="Murphy, Denise (ASD-N)" userId="S::denise.murphy@nbed.nb.ca::d0ab35c5-041d-4fc3-a54c-5e144097547b" providerId="AD" clId="Web-{DAEFF43A-0CBA-0654-C4BB-5897DCDBB844}" dt="2021-03-08T17:01:54.272" v="263"/>
          <ac:spMkLst>
            <pc:docMk/>
            <pc:sldMk cId="3106583608" sldId="263"/>
            <ac:spMk id="3" creationId="{013B76BD-7AAB-448B-969D-622087142B23}"/>
          </ac:spMkLst>
        </pc:spChg>
        <pc:spChg chg="add mod">
          <ac:chgData name="Murphy, Denise (ASD-N)" userId="S::denise.murphy@nbed.nb.ca::d0ab35c5-041d-4fc3-a54c-5e144097547b" providerId="AD" clId="Web-{DAEFF43A-0CBA-0654-C4BB-5897DCDBB844}" dt="2021-03-08T17:02:45.589" v="270" actId="1076"/>
          <ac:spMkLst>
            <pc:docMk/>
            <pc:sldMk cId="3106583608" sldId="263"/>
            <ac:spMk id="5" creationId="{CC5B3D3D-D983-409F-921F-84AA1CC8F078}"/>
          </ac:spMkLst>
        </pc:spChg>
        <pc:spChg chg="add mod ord">
          <ac:chgData name="Murphy, Denise (ASD-N)" userId="S::denise.murphy@nbed.nb.ca::d0ab35c5-041d-4fc3-a54c-5e144097547b" providerId="AD" clId="Web-{DAEFF43A-0CBA-0654-C4BB-5897DCDBB844}" dt="2021-03-08T17:02:36.947" v="269" actId="1076"/>
          <ac:spMkLst>
            <pc:docMk/>
            <pc:sldMk cId="3106583608" sldId="263"/>
            <ac:spMk id="6" creationId="{A5142308-F92F-4834-A331-0B0112E4AF26}"/>
          </ac:spMkLst>
        </pc:spChg>
        <pc:picChg chg="add mod">
          <ac:chgData name="Murphy, Denise (ASD-N)" userId="S::denise.murphy@nbed.nb.ca::d0ab35c5-041d-4fc3-a54c-5e144097547b" providerId="AD" clId="Web-{DAEFF43A-0CBA-0654-C4BB-5897DCDBB844}" dt="2021-03-08T17:01:54.272" v="263"/>
          <ac:picMkLst>
            <pc:docMk/>
            <pc:sldMk cId="3106583608" sldId="263"/>
            <ac:picMk id="2" creationId="{D94815E2-3352-4205-B164-B303767C0D43}"/>
          </ac:picMkLst>
        </pc:picChg>
        <pc:cxnChg chg="add">
          <ac:chgData name="Murphy, Denise (ASD-N)" userId="S::denise.murphy@nbed.nb.ca::d0ab35c5-041d-4fc3-a54c-5e144097547b" providerId="AD" clId="Web-{DAEFF43A-0CBA-0654-C4BB-5897DCDBB844}" dt="2021-03-08T17:01:54.272" v="263"/>
          <ac:cxnSpMkLst>
            <pc:docMk/>
            <pc:sldMk cId="3106583608" sldId="263"/>
            <ac:cxnSpMk id="11" creationId="{A7F400EE-A8A5-48AF-B4D6-291B52C6F0B0}"/>
          </ac:cxnSpMkLst>
        </pc:cxnChg>
      </pc:sldChg>
    </pc:docChg>
  </pc:docChgLst>
  <pc:docChgLst>
    <pc:chgData name="Murphy, Denise (ASD-N)" userId="S::denise.murphy@nbed.nb.ca::d0ab35c5-041d-4fc3-a54c-5e144097547b" providerId="AD" clId="Web-{6B15E2AF-E570-44F5-B969-32BC0E129951}"/>
    <pc:docChg chg="addSld modSld sldOrd addMainMaster delMainMaster">
      <pc:chgData name="Murphy, Denise (ASD-N)" userId="S::denise.murphy@nbed.nb.ca::d0ab35c5-041d-4fc3-a54c-5e144097547b" providerId="AD" clId="Web-{6B15E2AF-E570-44F5-B969-32BC0E129951}" dt="2021-03-07T23:58:25.072" v="626" actId="14100"/>
      <pc:docMkLst>
        <pc:docMk/>
      </pc:docMkLst>
      <pc:sldChg chg="addSp delSp modSp mod setBg modClrScheme chgLayout">
        <pc:chgData name="Murphy, Denise (ASD-N)" userId="S::denise.murphy@nbed.nb.ca::d0ab35c5-041d-4fc3-a54c-5e144097547b" providerId="AD" clId="Web-{6B15E2AF-E570-44F5-B969-32BC0E129951}" dt="2021-03-07T23:03:14.696" v="45" actId="1076"/>
        <pc:sldMkLst>
          <pc:docMk/>
          <pc:sldMk cId="109857222" sldId="256"/>
        </pc:sldMkLst>
        <pc:spChg chg="del">
          <ac:chgData name="Murphy, Denise (ASD-N)" userId="S::denise.murphy@nbed.nb.ca::d0ab35c5-041d-4fc3-a54c-5e144097547b" providerId="AD" clId="Web-{6B15E2AF-E570-44F5-B969-32BC0E129951}" dt="2021-03-07T22:56:34.455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Murphy, Denise (ASD-N)" userId="S::denise.murphy@nbed.nb.ca::d0ab35c5-041d-4fc3-a54c-5e144097547b" providerId="AD" clId="Web-{6B15E2AF-E570-44F5-B969-32BC0E129951}" dt="2021-03-07T22:56:34.455" v="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urphy, Denise (ASD-N)" userId="S::denise.murphy@nbed.nb.ca::d0ab35c5-041d-4fc3-a54c-5e144097547b" providerId="AD" clId="Web-{6B15E2AF-E570-44F5-B969-32BC0E129951}" dt="2021-03-07T23:03:14.696" v="45" actId="1076"/>
          <ac:spMkLst>
            <pc:docMk/>
            <pc:sldMk cId="109857222" sldId="256"/>
            <ac:spMk id="5" creationId="{28B67D66-0856-4DA1-9010-D7792EA74308}"/>
          </ac:spMkLst>
        </pc:spChg>
        <pc:grpChg chg="add">
          <ac:chgData name="Murphy, Denise (ASD-N)" userId="S::denise.murphy@nbed.nb.ca::d0ab35c5-041d-4fc3-a54c-5e144097547b" providerId="AD" clId="Web-{6B15E2AF-E570-44F5-B969-32BC0E129951}" dt="2021-03-07T23:01:06.954" v="8"/>
          <ac:grpSpMkLst>
            <pc:docMk/>
            <pc:sldMk cId="109857222" sldId="256"/>
            <ac:grpSpMk id="9" creationId="{63737881-458F-40AD-B72B-B57D267DC423}"/>
          </ac:grpSpMkLst>
        </pc:grpChg>
        <pc:picChg chg="add mod">
          <ac:chgData name="Murphy, Denise (ASD-N)" userId="S::denise.murphy@nbed.nb.ca::d0ab35c5-041d-4fc3-a54c-5e144097547b" providerId="AD" clId="Web-{6B15E2AF-E570-44F5-B969-32BC0E129951}" dt="2021-03-07T23:01:06.954" v="8"/>
          <ac:picMkLst>
            <pc:docMk/>
            <pc:sldMk cId="109857222" sldId="256"/>
            <ac:picMk id="4" creationId="{1C253819-94C1-40BB-9A6C-1040A6FFA43E}"/>
          </ac:picMkLst>
        </pc:picChg>
      </pc:sldChg>
      <pc:sldChg chg="addSp delSp modSp new mod ord setBg modClrScheme chgLayout">
        <pc:chgData name="Murphy, Denise (ASD-N)" userId="S::denise.murphy@nbed.nb.ca::d0ab35c5-041d-4fc3-a54c-5e144097547b" providerId="AD" clId="Web-{6B15E2AF-E570-44F5-B969-32BC0E129951}" dt="2021-03-07T23:22:59.294" v="171" actId="1076"/>
        <pc:sldMkLst>
          <pc:docMk/>
          <pc:sldMk cId="3385300455" sldId="257"/>
        </pc:sldMkLst>
        <pc:spChg chg="add mod">
          <ac:chgData name="Murphy, Denise (ASD-N)" userId="S::denise.murphy@nbed.nb.ca::d0ab35c5-041d-4fc3-a54c-5e144097547b" providerId="AD" clId="Web-{6B15E2AF-E570-44F5-B969-32BC0E129951}" dt="2021-03-07T23:06:59.599" v="56"/>
          <ac:spMkLst>
            <pc:docMk/>
            <pc:sldMk cId="3385300455" sldId="257"/>
            <ac:spMk id="3" creationId="{A0ECCC5A-023E-4328-B621-BDDD2C42F58B}"/>
          </ac:spMkLst>
        </pc:spChg>
        <pc:spChg chg="add mod">
          <ac:chgData name="Murphy, Denise (ASD-N)" userId="S::denise.murphy@nbed.nb.ca::d0ab35c5-041d-4fc3-a54c-5e144097547b" providerId="AD" clId="Web-{6B15E2AF-E570-44F5-B969-32BC0E129951}" dt="2021-03-07T23:06:59.599" v="56"/>
          <ac:spMkLst>
            <pc:docMk/>
            <pc:sldMk cId="3385300455" sldId="257"/>
            <ac:spMk id="6" creationId="{153E250E-FCE7-4618-9862-B5B679BC49A9}"/>
          </ac:spMkLst>
        </pc:spChg>
        <pc:spChg chg="add">
          <ac:chgData name="Murphy, Denise (ASD-N)" userId="S::denise.murphy@nbed.nb.ca::d0ab35c5-041d-4fc3-a54c-5e144097547b" providerId="AD" clId="Web-{6B15E2AF-E570-44F5-B969-32BC0E129951}" dt="2021-03-07T23:06:59.599" v="56"/>
          <ac:spMkLst>
            <pc:docMk/>
            <pc:sldMk cId="3385300455" sldId="257"/>
            <ac:spMk id="8" creationId="{5F9CFCE6-877F-4858-B8BD-2C52CA8AFBC4}"/>
          </ac:spMkLst>
        </pc:spChg>
        <pc:spChg chg="add">
          <ac:chgData name="Murphy, Denise (ASD-N)" userId="S::denise.murphy@nbed.nb.ca::d0ab35c5-041d-4fc3-a54c-5e144097547b" providerId="AD" clId="Web-{6B15E2AF-E570-44F5-B969-32BC0E129951}" dt="2021-03-07T23:06:59.599" v="56"/>
          <ac:spMkLst>
            <pc:docMk/>
            <pc:sldMk cId="3385300455" sldId="257"/>
            <ac:spMk id="9" creationId="{8213F8A0-12AE-4514-8372-0DD766EC28EE}"/>
          </ac:spMkLst>
        </pc:spChg>
        <pc:spChg chg="add">
          <ac:chgData name="Murphy, Denise (ASD-N)" userId="S::denise.murphy@nbed.nb.ca::d0ab35c5-041d-4fc3-a54c-5e144097547b" providerId="AD" clId="Web-{6B15E2AF-E570-44F5-B969-32BC0E129951}" dt="2021-03-07T23:06:59.599" v="56"/>
          <ac:spMkLst>
            <pc:docMk/>
            <pc:sldMk cId="3385300455" sldId="257"/>
            <ac:spMk id="10" creationId="{9EFF17D4-9A8C-4CE5-B096-D8CCD4400437}"/>
          </ac:spMkLst>
        </pc:spChg>
        <pc:spChg chg="add del">
          <ac:chgData name="Murphy, Denise (ASD-N)" userId="S::denise.murphy@nbed.nb.ca::d0ab35c5-041d-4fc3-a54c-5e144097547b" providerId="AD" clId="Web-{6B15E2AF-E570-44F5-B969-32BC0E129951}" dt="2021-03-07T23:06:59.584" v="55"/>
          <ac:spMkLst>
            <pc:docMk/>
            <pc:sldMk cId="3385300455" sldId="257"/>
            <ac:spMk id="11" creationId="{A169D286-F4D7-4C8B-A6BD-D05384C7F1D8}"/>
          </ac:spMkLst>
        </pc:spChg>
        <pc:spChg chg="add mod">
          <ac:chgData name="Murphy, Denise (ASD-N)" userId="S::denise.murphy@nbed.nb.ca::d0ab35c5-041d-4fc3-a54c-5e144097547b" providerId="AD" clId="Web-{6B15E2AF-E570-44F5-B969-32BC0E129951}" dt="2021-03-07T23:17:46.683" v="104" actId="1076"/>
          <ac:spMkLst>
            <pc:docMk/>
            <pc:sldMk cId="3385300455" sldId="257"/>
            <ac:spMk id="12" creationId="{D20D4229-A7D5-4742-AA7B-11DCE56284F1}"/>
          </ac:spMkLst>
        </pc:spChg>
        <pc:spChg chg="add del">
          <ac:chgData name="Murphy, Denise (ASD-N)" userId="S::denise.murphy@nbed.nb.ca::d0ab35c5-041d-4fc3-a54c-5e144097547b" providerId="AD" clId="Web-{6B15E2AF-E570-44F5-B969-32BC0E129951}" dt="2021-03-07T23:06:59.584" v="55"/>
          <ac:spMkLst>
            <pc:docMk/>
            <pc:sldMk cId="3385300455" sldId="257"/>
            <ac:spMk id="13" creationId="{39E8235E-135E-4261-8F54-2B316E493C42}"/>
          </ac:spMkLst>
        </pc:spChg>
        <pc:spChg chg="add mod">
          <ac:chgData name="Murphy, Denise (ASD-N)" userId="S::denise.murphy@nbed.nb.ca::d0ab35c5-041d-4fc3-a54c-5e144097547b" providerId="AD" clId="Web-{6B15E2AF-E570-44F5-B969-32BC0E129951}" dt="2021-03-07T23:20:39.614" v="136" actId="20577"/>
          <ac:spMkLst>
            <pc:docMk/>
            <pc:sldMk cId="3385300455" sldId="257"/>
            <ac:spMk id="14" creationId="{CFA25726-06DC-4F67-A3E9-FEE905035F97}"/>
          </ac:spMkLst>
        </pc:spChg>
        <pc:spChg chg="add del">
          <ac:chgData name="Murphy, Denise (ASD-N)" userId="S::denise.murphy@nbed.nb.ca::d0ab35c5-041d-4fc3-a54c-5e144097547b" providerId="AD" clId="Web-{6B15E2AF-E570-44F5-B969-32BC0E129951}" dt="2021-03-07T23:06:59.584" v="55"/>
          <ac:spMkLst>
            <pc:docMk/>
            <pc:sldMk cId="3385300455" sldId="257"/>
            <ac:spMk id="15" creationId="{D4ED8EC3-4D57-4620-93CE-4E6661F09A3E}"/>
          </ac:spMkLst>
        </pc:spChg>
        <pc:spChg chg="add mod">
          <ac:chgData name="Murphy, Denise (ASD-N)" userId="S::denise.murphy@nbed.nb.ca::d0ab35c5-041d-4fc3-a54c-5e144097547b" providerId="AD" clId="Web-{6B15E2AF-E570-44F5-B969-32BC0E129951}" dt="2021-03-07T23:22:59.294" v="171" actId="1076"/>
          <ac:spMkLst>
            <pc:docMk/>
            <pc:sldMk cId="3385300455" sldId="257"/>
            <ac:spMk id="16" creationId="{37BBFF67-8C4E-46B5-925D-5B699F9BEA3E}"/>
          </ac:spMkLst>
        </pc:spChg>
        <pc:spChg chg="add del">
          <ac:chgData name="Murphy, Denise (ASD-N)" userId="S::denise.murphy@nbed.nb.ca::d0ab35c5-041d-4fc3-a54c-5e144097547b" providerId="AD" clId="Web-{6B15E2AF-E570-44F5-B969-32BC0E129951}" dt="2021-03-07T23:06:59.584" v="55"/>
          <ac:spMkLst>
            <pc:docMk/>
            <pc:sldMk cId="3385300455" sldId="257"/>
            <ac:spMk id="17" creationId="{83BCB34A-2F40-4F41-8488-A134C1C155B7}"/>
          </ac:spMkLst>
        </pc:spChg>
        <pc:spChg chg="add del">
          <ac:chgData name="Murphy, Denise (ASD-N)" userId="S::denise.murphy@nbed.nb.ca::d0ab35c5-041d-4fc3-a54c-5e144097547b" providerId="AD" clId="Web-{6B15E2AF-E570-44F5-B969-32BC0E129951}" dt="2021-03-07T23:06:59.584" v="55"/>
          <ac:spMkLst>
            <pc:docMk/>
            <pc:sldMk cId="3385300455" sldId="257"/>
            <ac:spMk id="19" creationId="{F78382DC-4207-465E-B379-1E16448AA222}"/>
          </ac:spMkLst>
        </pc:spChg>
        <pc:picChg chg="add mod">
          <ac:chgData name="Murphy, Denise (ASD-N)" userId="S::denise.murphy@nbed.nb.ca::d0ab35c5-041d-4fc3-a54c-5e144097547b" providerId="AD" clId="Web-{6B15E2AF-E570-44F5-B969-32BC0E129951}" dt="2021-03-07T23:09:24.014" v="61" actId="1076"/>
          <ac:picMkLst>
            <pc:docMk/>
            <pc:sldMk cId="3385300455" sldId="257"/>
            <ac:picMk id="2" creationId="{0B0A71D1-836A-40DB-A1B5-D941C094F630}"/>
          </ac:picMkLst>
        </pc:picChg>
        <pc:picChg chg="add mod ord">
          <ac:chgData name="Murphy, Denise (ASD-N)" userId="S::denise.murphy@nbed.nb.ca::d0ab35c5-041d-4fc3-a54c-5e144097547b" providerId="AD" clId="Web-{6B15E2AF-E570-44F5-B969-32BC0E129951}" dt="2021-03-07T23:09:21.295" v="60" actId="1076"/>
          <ac:picMkLst>
            <pc:docMk/>
            <pc:sldMk cId="3385300455" sldId="257"/>
            <ac:picMk id="5" creationId="{B434B7DC-AD51-4595-B86A-9096A94CE1CE}"/>
          </ac:picMkLst>
        </pc:picChg>
      </pc:sldChg>
      <pc:sldChg chg="addSp modSp new mod setBg">
        <pc:chgData name="Murphy, Denise (ASD-N)" userId="S::denise.murphy@nbed.nb.ca::d0ab35c5-041d-4fc3-a54c-5e144097547b" providerId="AD" clId="Web-{6B15E2AF-E570-44F5-B969-32BC0E129951}" dt="2021-03-07T23:30:46.633" v="313" actId="20577"/>
        <pc:sldMkLst>
          <pc:docMk/>
          <pc:sldMk cId="1678236708" sldId="258"/>
        </pc:sldMkLst>
        <pc:spChg chg="add mod ord">
          <ac:chgData name="Murphy, Denise (ASD-N)" userId="S::denise.murphy@nbed.nb.ca::d0ab35c5-041d-4fc3-a54c-5e144097547b" providerId="AD" clId="Web-{6B15E2AF-E570-44F5-B969-32BC0E129951}" dt="2021-03-07T23:27:23.153" v="235"/>
          <ac:spMkLst>
            <pc:docMk/>
            <pc:sldMk cId="1678236708" sldId="258"/>
            <ac:spMk id="3" creationId="{ED1C8453-A921-4CF4-A8E8-C4A96B93B81D}"/>
          </ac:spMkLst>
        </pc:spChg>
        <pc:spChg chg="add mod">
          <ac:chgData name="Murphy, Denise (ASD-N)" userId="S::denise.murphy@nbed.nb.ca::d0ab35c5-041d-4fc3-a54c-5e144097547b" providerId="AD" clId="Web-{6B15E2AF-E570-44F5-B969-32BC0E129951}" dt="2021-03-07T23:30:46.633" v="313" actId="20577"/>
          <ac:spMkLst>
            <pc:docMk/>
            <pc:sldMk cId="1678236708" sldId="258"/>
            <ac:spMk id="5" creationId="{76DC84BA-2BAC-4A55-A8DE-F31200DB753B}"/>
          </ac:spMkLst>
        </pc:spChg>
        <pc:spChg chg="add">
          <ac:chgData name="Murphy, Denise (ASD-N)" userId="S::denise.murphy@nbed.nb.ca::d0ab35c5-041d-4fc3-a54c-5e144097547b" providerId="AD" clId="Web-{6B15E2AF-E570-44F5-B969-32BC0E129951}" dt="2021-03-07T23:27:23.153" v="235"/>
          <ac:spMkLst>
            <pc:docMk/>
            <pc:sldMk cId="1678236708" sldId="258"/>
            <ac:spMk id="10" creationId="{AFA67CD3-AB4E-4A7A-BEB8-53C445D8C44E}"/>
          </ac:spMkLst>
        </pc:spChg>
        <pc:spChg chg="add">
          <ac:chgData name="Murphy, Denise (ASD-N)" userId="S::denise.murphy@nbed.nb.ca::d0ab35c5-041d-4fc3-a54c-5e144097547b" providerId="AD" clId="Web-{6B15E2AF-E570-44F5-B969-32BC0E129951}" dt="2021-03-07T23:27:23.153" v="235"/>
          <ac:spMkLst>
            <pc:docMk/>
            <pc:sldMk cId="1678236708" sldId="258"/>
            <ac:spMk id="14" creationId="{339C8D78-A644-462F-B674-F440635E5353}"/>
          </ac:spMkLst>
        </pc:spChg>
        <pc:picChg chg="add mod">
          <ac:chgData name="Murphy, Denise (ASD-N)" userId="S::denise.murphy@nbed.nb.ca::d0ab35c5-041d-4fc3-a54c-5e144097547b" providerId="AD" clId="Web-{6B15E2AF-E570-44F5-B969-32BC0E129951}" dt="2021-03-07T23:27:23.153" v="235"/>
          <ac:picMkLst>
            <pc:docMk/>
            <pc:sldMk cId="1678236708" sldId="258"/>
            <ac:picMk id="2" creationId="{BA4027D5-D92C-4F14-8C8B-6BA39B61F05C}"/>
          </ac:picMkLst>
        </pc:picChg>
        <pc:picChg chg="add">
          <ac:chgData name="Murphy, Denise (ASD-N)" userId="S::denise.murphy@nbed.nb.ca::d0ab35c5-041d-4fc3-a54c-5e144097547b" providerId="AD" clId="Web-{6B15E2AF-E570-44F5-B969-32BC0E129951}" dt="2021-03-07T23:27:23.153" v="235"/>
          <ac:picMkLst>
            <pc:docMk/>
            <pc:sldMk cId="1678236708" sldId="258"/>
            <ac:picMk id="12" creationId="{07CF545F-9C2E-4446-97CD-AD92990C2B68}"/>
          </ac:picMkLst>
        </pc:picChg>
      </pc:sldChg>
      <pc:sldChg chg="addSp delSp modSp new mod setBg">
        <pc:chgData name="Murphy, Denise (ASD-N)" userId="S::denise.murphy@nbed.nb.ca::d0ab35c5-041d-4fc3-a54c-5e144097547b" providerId="AD" clId="Web-{6B15E2AF-E570-44F5-B969-32BC0E129951}" dt="2021-03-07T23:58:25.072" v="626" actId="14100"/>
        <pc:sldMkLst>
          <pc:docMk/>
          <pc:sldMk cId="3169181828" sldId="259"/>
        </pc:sldMkLst>
        <pc:spChg chg="add mod">
          <ac:chgData name="Murphy, Denise (ASD-N)" userId="S::denise.murphy@nbed.nb.ca::d0ab35c5-041d-4fc3-a54c-5e144097547b" providerId="AD" clId="Web-{6B15E2AF-E570-44F5-B969-32BC0E129951}" dt="2021-03-07T23:54:53.888" v="560" actId="14100"/>
          <ac:spMkLst>
            <pc:docMk/>
            <pc:sldMk cId="3169181828" sldId="259"/>
            <ac:spMk id="3" creationId="{7E1490E5-3AFE-4834-8EE8-AC3276B707E9}"/>
          </ac:spMkLst>
        </pc:spChg>
        <pc:spChg chg="add mod">
          <ac:chgData name="Murphy, Denise (ASD-N)" userId="S::denise.murphy@nbed.nb.ca::d0ab35c5-041d-4fc3-a54c-5e144097547b" providerId="AD" clId="Web-{6B15E2AF-E570-44F5-B969-32BC0E129951}" dt="2021-03-07T23:55:43.156" v="565" actId="20577"/>
          <ac:spMkLst>
            <pc:docMk/>
            <pc:sldMk cId="3169181828" sldId="259"/>
            <ac:spMk id="6" creationId="{201E3D10-5B2C-4947-8E5E-BB3A7B53D312}"/>
          </ac:spMkLst>
        </pc:spChg>
        <pc:spChg chg="add mod">
          <ac:chgData name="Murphy, Denise (ASD-N)" userId="S::denise.murphy@nbed.nb.ca::d0ab35c5-041d-4fc3-a54c-5e144097547b" providerId="AD" clId="Web-{6B15E2AF-E570-44F5-B969-32BC0E129951}" dt="2021-03-07T23:58:25.072" v="626" actId="14100"/>
          <ac:spMkLst>
            <pc:docMk/>
            <pc:sldMk cId="3169181828" sldId="259"/>
            <ac:spMk id="7" creationId="{32C5AB33-4590-49D0-B6DA-71A3289605F8}"/>
          </ac:spMkLst>
        </pc:spChg>
        <pc:spChg chg="add del">
          <ac:chgData name="Murphy, Denise (ASD-N)" userId="S::denise.murphy@nbed.nb.ca::d0ab35c5-041d-4fc3-a54c-5e144097547b" providerId="AD" clId="Web-{6B15E2AF-E570-44F5-B969-32BC0E129951}" dt="2021-03-07T23:53:48.853" v="550"/>
          <ac:spMkLst>
            <pc:docMk/>
            <pc:sldMk cId="3169181828" sldId="259"/>
            <ac:spMk id="8" creationId="{5E39A796-BE83-48B1-B33F-35C4A32AAB57}"/>
          </ac:spMkLst>
        </pc:spChg>
        <pc:spChg chg="add del">
          <ac:chgData name="Murphy, Denise (ASD-N)" userId="S::denise.murphy@nbed.nb.ca::d0ab35c5-041d-4fc3-a54c-5e144097547b" providerId="AD" clId="Web-{6B15E2AF-E570-44F5-B969-32BC0E129951}" dt="2021-03-07T23:53:48.853" v="550"/>
          <ac:spMkLst>
            <pc:docMk/>
            <pc:sldMk cId="3169181828" sldId="259"/>
            <ac:spMk id="10" creationId="{72F84B47-E267-4194-8194-831DB7B5547F}"/>
          </ac:spMkLst>
        </pc:spChg>
        <pc:spChg chg="add">
          <ac:chgData name="Murphy, Denise (ASD-N)" userId="S::denise.murphy@nbed.nb.ca::d0ab35c5-041d-4fc3-a54c-5e144097547b" providerId="AD" clId="Web-{6B15E2AF-E570-44F5-B969-32BC0E129951}" dt="2021-03-07T23:53:48.853" v="550"/>
          <ac:spMkLst>
            <pc:docMk/>
            <pc:sldMk cId="3169181828" sldId="259"/>
            <ac:spMk id="15" creationId="{73DE2CFE-42F2-48F0-8706-5264E012B10C}"/>
          </ac:spMkLst>
        </pc:spChg>
        <pc:picChg chg="add del mod ord">
          <ac:chgData name="Murphy, Denise (ASD-N)" userId="S::denise.murphy@nbed.nb.ca::d0ab35c5-041d-4fc3-a54c-5e144097547b" providerId="AD" clId="Web-{6B15E2AF-E570-44F5-B969-32BC0E129951}" dt="2021-03-07T23:52:43.802" v="544"/>
          <ac:picMkLst>
            <pc:docMk/>
            <pc:sldMk cId="3169181828" sldId="259"/>
            <ac:picMk id="2" creationId="{FCD313A4-983B-40AC-B275-736F85E34FFA}"/>
          </ac:picMkLst>
        </pc:picChg>
        <pc:picChg chg="add del mod">
          <ac:chgData name="Murphy, Denise (ASD-N)" userId="S::denise.murphy@nbed.nb.ca::d0ab35c5-041d-4fc3-a54c-5e144097547b" providerId="AD" clId="Web-{6B15E2AF-E570-44F5-B969-32BC0E129951}" dt="2021-03-07T23:53:06.554" v="546"/>
          <ac:picMkLst>
            <pc:docMk/>
            <pc:sldMk cId="3169181828" sldId="259"/>
            <ac:picMk id="4" creationId="{4D0B386A-AC05-4615-93E8-47B5ABE75943}"/>
          </ac:picMkLst>
        </pc:picChg>
        <pc:picChg chg="add mod">
          <ac:chgData name="Murphy, Denise (ASD-N)" userId="S::denise.murphy@nbed.nb.ca::d0ab35c5-041d-4fc3-a54c-5e144097547b" providerId="AD" clId="Web-{6B15E2AF-E570-44F5-B969-32BC0E129951}" dt="2021-03-07T23:53:48.853" v="550"/>
          <ac:picMkLst>
            <pc:docMk/>
            <pc:sldMk cId="3169181828" sldId="259"/>
            <ac:picMk id="5" creationId="{5064F560-A41E-411D-B308-E09157315E0E}"/>
          </ac:picMkLst>
        </pc:picChg>
      </pc:sldChg>
      <pc:sldChg chg="new">
        <pc:chgData name="Murphy, Denise (ASD-N)" userId="S::denise.murphy@nbed.nb.ca::d0ab35c5-041d-4fc3-a54c-5e144097547b" providerId="AD" clId="Web-{6B15E2AF-E570-44F5-B969-32BC0E129951}" dt="2021-03-07T23:23:30.562" v="174"/>
        <pc:sldMkLst>
          <pc:docMk/>
          <pc:sldMk cId="4055315401" sldId="260"/>
        </pc:sldMkLst>
      </pc:sldChg>
      <pc:sldMasterChg chg="del delSldLayout">
        <pc:chgData name="Murphy, Denise (ASD-N)" userId="S::denise.murphy@nbed.nb.ca::d0ab35c5-041d-4fc3-a54c-5e144097547b" providerId="AD" clId="Web-{6B15E2AF-E570-44F5-B969-32BC0E129951}" dt="2021-03-07T22:59:07.948" v="4"/>
        <pc:sldMasterMkLst>
          <pc:docMk/>
          <pc:sldMasterMk cId="2460954070" sldId="2147483660"/>
        </pc:sldMasterMkLst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urphy, Denise (ASD-N)" userId="S::denise.murphy@nbed.nb.ca::d0ab35c5-041d-4fc3-a54c-5e144097547b" providerId="AD" clId="Web-{6B15E2AF-E570-44F5-B969-32BC0E129951}" dt="2021-03-07T22:59:07.948" v="4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Murphy, Denise (ASD-N)" userId="S::denise.murphy@nbed.nb.ca::d0ab35c5-041d-4fc3-a54c-5e144097547b" providerId="AD" clId="Web-{6B15E2AF-E570-44F5-B969-32BC0E129951}" dt="2021-03-07T22:59:24.089" v="5"/>
        <pc:sldMasterMkLst>
          <pc:docMk/>
          <pc:sldMasterMk cId="4017903483" sldId="2147483672"/>
        </pc:sldMasterMkLst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3448037903" sldId="2147483673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2005923569" sldId="2147483674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2598278091" sldId="2147483675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1624356457" sldId="2147483676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3643202066" sldId="2147483677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274551743" sldId="2147483678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3930035774" sldId="2147483679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2561529399" sldId="2147483680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1612926986" sldId="2147483681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500891401" sldId="2147483682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24.089" v="5"/>
          <pc:sldLayoutMkLst>
            <pc:docMk/>
            <pc:sldMasterMk cId="4017903483" sldId="2147483672"/>
            <pc:sldLayoutMk cId="2262965642" sldId="2147483683"/>
          </pc:sldLayoutMkLst>
        </pc:sldLayoutChg>
      </pc:sldMasterChg>
      <pc:sldMasterChg chg="add del addSldLayout delSldLayout modSldLayout">
        <pc:chgData name="Murphy, Denise (ASD-N)" userId="S::denise.murphy@nbed.nb.ca::d0ab35c5-041d-4fc3-a54c-5e144097547b" providerId="AD" clId="Web-{6B15E2AF-E570-44F5-B969-32BC0E129951}" dt="2021-03-07T22:59:45.669" v="6"/>
        <pc:sldMasterMkLst>
          <pc:docMk/>
          <pc:sldMasterMk cId="2521081675" sldId="2147483684"/>
        </pc:sldMasterMkLst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552088046" sldId="2147483685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3411049892" sldId="2147483686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2285336466" sldId="2147483687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30111181" sldId="2147483688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1993661664" sldId="2147483689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894645237" sldId="2147483690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1984025997" sldId="2147483691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2348957219" sldId="2147483692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4189560285" sldId="2147483693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1595208961" sldId="2147483694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2899780853" sldId="2147483695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3909398231" sldId="2147483696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1768983814" sldId="2147483697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2943171894" sldId="2147483698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4132905071" sldId="2147483699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3262707685" sldId="2147483700"/>
          </pc:sldLayoutMkLst>
        </pc:sldLayoutChg>
        <pc:sldLayoutChg chg="add del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2521081675" sldId="2147483684"/>
            <pc:sldLayoutMk cId="3002453382" sldId="2147483701"/>
          </pc:sldLayoutMkLst>
        </pc:sldLayoutChg>
      </pc:sldMasterChg>
      <pc:sldMasterChg chg="add addSldLayout modSldLayout">
        <pc:chgData name="Murphy, Denise (ASD-N)" userId="S::denise.murphy@nbed.nb.ca::d0ab35c5-041d-4fc3-a54c-5e144097547b" providerId="AD" clId="Web-{6B15E2AF-E570-44F5-B969-32BC0E129951}" dt="2021-03-07T22:59:45.669" v="6"/>
        <pc:sldMasterMkLst>
          <pc:docMk/>
          <pc:sldMasterMk cId="459781676" sldId="2147483702"/>
        </pc:sldMasterMkLst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2268400825" sldId="2147483703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2699491218" sldId="2147483704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2111442442" sldId="2147483705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2898489652" sldId="2147483706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4035204002" sldId="2147483707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1892370641" sldId="2147483708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2789505568" sldId="2147483709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781412071" sldId="2147483710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43759343" sldId="2147483711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425774703" sldId="2147483712"/>
          </pc:sldLayoutMkLst>
        </pc:sldLayoutChg>
        <pc:sldLayoutChg chg="add mod replId">
          <pc:chgData name="Murphy, Denise (ASD-N)" userId="S::denise.murphy@nbed.nb.ca::d0ab35c5-041d-4fc3-a54c-5e144097547b" providerId="AD" clId="Web-{6B15E2AF-E570-44F5-B969-32BC0E129951}" dt="2021-03-07T22:59:45.669" v="6"/>
          <pc:sldLayoutMkLst>
            <pc:docMk/>
            <pc:sldMasterMk cId="459781676" sldId="2147483702"/>
            <pc:sldLayoutMk cId="1705671631" sldId="2147483713"/>
          </pc:sldLayoutMkLst>
        </pc:sldLayoutChg>
      </pc:sldMasterChg>
    </pc:docChg>
  </pc:docChgLst>
  <pc:docChgLst>
    <pc:chgData name="Murphy, Denise (ASD-N)" userId="S::denise.murphy@nbed.nb.ca::d0ab35c5-041d-4fc3-a54c-5e144097547b" providerId="AD" clId="Web-{CC1FB59F-6026-0000-8863-1278F48F6163}"/>
    <pc:docChg chg="delSld">
      <pc:chgData name="Murphy, Denise (ASD-N)" userId="S::denise.murphy@nbed.nb.ca::d0ab35c5-041d-4fc3-a54c-5e144097547b" providerId="AD" clId="Web-{CC1FB59F-6026-0000-8863-1278F48F6163}" dt="2021-03-17T10:51:59.913" v="0"/>
      <pc:docMkLst>
        <pc:docMk/>
      </pc:docMkLst>
      <pc:sldChg chg="del">
        <pc:chgData name="Murphy, Denise (ASD-N)" userId="S::denise.murphy@nbed.nb.ca::d0ab35c5-041d-4fc3-a54c-5e144097547b" providerId="AD" clId="Web-{CC1FB59F-6026-0000-8863-1278F48F6163}" dt="2021-03-17T10:51:59.913" v="0"/>
        <pc:sldMkLst>
          <pc:docMk/>
          <pc:sldMk cId="2122209877" sldId="270"/>
        </pc:sldMkLst>
      </pc:sldChg>
    </pc:docChg>
  </pc:docChgLst>
  <pc:docChgLst>
    <pc:chgData name="Murphy, Denise (ASD-N)" userId="S::denise.murphy@nbed.nb.ca::d0ab35c5-041d-4fc3-a54c-5e144097547b" providerId="AD" clId="Web-{B153B29F-3085-0000-B785-74028DD24D78}"/>
    <pc:docChg chg="addSld modSld sldOrd">
      <pc:chgData name="Murphy, Denise (ASD-N)" userId="S::denise.murphy@nbed.nb.ca::d0ab35c5-041d-4fc3-a54c-5e144097547b" providerId="AD" clId="Web-{B153B29F-3085-0000-B785-74028DD24D78}" dt="2021-03-08T18:31:29.200" v="108"/>
      <pc:docMkLst>
        <pc:docMk/>
      </pc:docMkLst>
      <pc:sldChg chg="ord">
        <pc:chgData name="Murphy, Denise (ASD-N)" userId="S::denise.murphy@nbed.nb.ca::d0ab35c5-041d-4fc3-a54c-5e144097547b" providerId="AD" clId="Web-{B153B29F-3085-0000-B785-74028DD24D78}" dt="2021-03-08T18:31:14.574" v="106"/>
        <pc:sldMkLst>
          <pc:docMk/>
          <pc:sldMk cId="3169181828" sldId="259"/>
        </pc:sldMkLst>
      </pc:sldChg>
      <pc:sldChg chg="addSp delSp modSp new mod ord setBg">
        <pc:chgData name="Murphy, Denise (ASD-N)" userId="S::denise.murphy@nbed.nb.ca::d0ab35c5-041d-4fc3-a54c-5e144097547b" providerId="AD" clId="Web-{B153B29F-3085-0000-B785-74028DD24D78}" dt="2021-03-08T18:31:29.200" v="108"/>
        <pc:sldMkLst>
          <pc:docMk/>
          <pc:sldMk cId="2517954334" sldId="264"/>
        </pc:sldMkLst>
        <pc:spChg chg="add mod">
          <ac:chgData name="Murphy, Denise (ASD-N)" userId="S::denise.murphy@nbed.nb.ca::d0ab35c5-041d-4fc3-a54c-5e144097547b" providerId="AD" clId="Web-{B153B29F-3085-0000-B785-74028DD24D78}" dt="2021-03-08T18:20:23.729" v="49" actId="20577"/>
          <ac:spMkLst>
            <pc:docMk/>
            <pc:sldMk cId="2517954334" sldId="264"/>
            <ac:spMk id="3" creationId="{514A21C8-6687-4BB3-A18C-11C0610520E6}"/>
          </ac:spMkLst>
        </pc:spChg>
        <pc:spChg chg="add del">
          <ac:chgData name="Murphy, Denise (ASD-N)" userId="S::denise.murphy@nbed.nb.ca::d0ab35c5-041d-4fc3-a54c-5e144097547b" providerId="AD" clId="Web-{B153B29F-3085-0000-B785-74028DD24D78}" dt="2021-03-08T18:18:25.395" v="5"/>
          <ac:spMkLst>
            <pc:docMk/>
            <pc:sldMk cId="2517954334" sldId="264"/>
            <ac:spMk id="7" creationId="{57845966-6EFC-468A-9CC7-BAB4B95854E7}"/>
          </ac:spMkLst>
        </pc:spChg>
        <pc:spChg chg="add del">
          <ac:chgData name="Murphy, Denise (ASD-N)" userId="S::denise.murphy@nbed.nb.ca::d0ab35c5-041d-4fc3-a54c-5e144097547b" providerId="AD" clId="Web-{B153B29F-3085-0000-B785-74028DD24D78}" dt="2021-03-08T18:18:25.395" v="5"/>
          <ac:spMkLst>
            <pc:docMk/>
            <pc:sldMk cId="2517954334" sldId="264"/>
            <ac:spMk id="11" creationId="{ADAD1991-FFD1-4E94-ABAB-7560D33008E4}"/>
          </ac:spMkLst>
        </pc:spChg>
        <pc:spChg chg="add">
          <ac:chgData name="Murphy, Denise (ASD-N)" userId="S::denise.murphy@nbed.nb.ca::d0ab35c5-041d-4fc3-a54c-5e144097547b" providerId="AD" clId="Web-{B153B29F-3085-0000-B785-74028DD24D78}" dt="2021-03-08T18:18:25.395" v="5"/>
          <ac:spMkLst>
            <pc:docMk/>
            <pc:sldMk cId="2517954334" sldId="264"/>
            <ac:spMk id="16" creationId="{B9D7E975-9161-4F2D-AC53-69E1912F6B5D}"/>
          </ac:spMkLst>
        </pc:spChg>
        <pc:spChg chg="add">
          <ac:chgData name="Murphy, Denise (ASD-N)" userId="S::denise.murphy@nbed.nb.ca::d0ab35c5-041d-4fc3-a54c-5e144097547b" providerId="AD" clId="Web-{B153B29F-3085-0000-B785-74028DD24D78}" dt="2021-03-08T18:18:25.395" v="5"/>
          <ac:spMkLst>
            <pc:docMk/>
            <pc:sldMk cId="2517954334" sldId="264"/>
            <ac:spMk id="18" creationId="{827DC2C4-B485-428A-BF4A-472D2967F47F}"/>
          </ac:spMkLst>
        </pc:spChg>
        <pc:spChg chg="add">
          <ac:chgData name="Murphy, Denise (ASD-N)" userId="S::denise.murphy@nbed.nb.ca::d0ab35c5-041d-4fc3-a54c-5e144097547b" providerId="AD" clId="Web-{B153B29F-3085-0000-B785-74028DD24D78}" dt="2021-03-08T18:18:25.395" v="5"/>
          <ac:spMkLst>
            <pc:docMk/>
            <pc:sldMk cId="2517954334" sldId="264"/>
            <ac:spMk id="20" creationId="{463E6235-1649-4B47-9862-4026FC473B6F}"/>
          </ac:spMkLst>
        </pc:spChg>
        <pc:picChg chg="add mod">
          <ac:chgData name="Murphy, Denise (ASD-N)" userId="S::denise.murphy@nbed.nb.ca::d0ab35c5-041d-4fc3-a54c-5e144097547b" providerId="AD" clId="Web-{B153B29F-3085-0000-B785-74028DD24D78}" dt="2021-03-08T18:18:25.395" v="5"/>
          <ac:picMkLst>
            <pc:docMk/>
            <pc:sldMk cId="2517954334" sldId="264"/>
            <ac:picMk id="2" creationId="{B01BABB1-10C9-4642-ADCE-5008224665CE}"/>
          </ac:picMkLst>
        </pc:picChg>
        <pc:picChg chg="add del">
          <ac:chgData name="Murphy, Denise (ASD-N)" userId="S::denise.murphy@nbed.nb.ca::d0ab35c5-041d-4fc3-a54c-5e144097547b" providerId="AD" clId="Web-{B153B29F-3085-0000-B785-74028DD24D78}" dt="2021-03-08T18:18:25.395" v="5"/>
          <ac:picMkLst>
            <pc:docMk/>
            <pc:sldMk cId="2517954334" sldId="264"/>
            <ac:picMk id="9" creationId="{75554383-98AF-4A47-BB65-705FAAA4BE6A}"/>
          </ac:picMkLst>
        </pc:picChg>
      </pc:sldChg>
      <pc:sldChg chg="addSp delSp modSp new mod ord setBg">
        <pc:chgData name="Murphy, Denise (ASD-N)" userId="S::denise.murphy@nbed.nb.ca::d0ab35c5-041d-4fc3-a54c-5e144097547b" providerId="AD" clId="Web-{B153B29F-3085-0000-B785-74028DD24D78}" dt="2021-03-08T18:31:24.309" v="107"/>
        <pc:sldMkLst>
          <pc:docMk/>
          <pc:sldMk cId="2608158386" sldId="265"/>
        </pc:sldMkLst>
        <pc:spChg chg="add mod">
          <ac:chgData name="Murphy, Denise (ASD-N)" userId="S::denise.murphy@nbed.nb.ca::d0ab35c5-041d-4fc3-a54c-5e144097547b" providerId="AD" clId="Web-{B153B29F-3085-0000-B785-74028DD24D78}" dt="2021-03-08T18:26:50.201" v="56"/>
          <ac:spMkLst>
            <pc:docMk/>
            <pc:sldMk cId="2608158386" sldId="265"/>
            <ac:spMk id="3" creationId="{E5504581-B579-4140-9763-938FD46701AD}"/>
          </ac:spMkLst>
        </pc:spChg>
        <pc:spChg chg="add mod">
          <ac:chgData name="Murphy, Denise (ASD-N)" userId="S::denise.murphy@nbed.nb.ca::d0ab35c5-041d-4fc3-a54c-5e144097547b" providerId="AD" clId="Web-{B153B29F-3085-0000-B785-74028DD24D78}" dt="2021-03-08T18:29:07.146" v="105" actId="20577"/>
          <ac:spMkLst>
            <pc:docMk/>
            <pc:sldMk cId="2608158386" sldId="265"/>
            <ac:spMk id="4" creationId="{B352238E-114C-4014-95E4-1ADECD8C7210}"/>
          </ac:spMkLst>
        </pc:spChg>
        <pc:spChg chg="add del">
          <ac:chgData name="Murphy, Denise (ASD-N)" userId="S::denise.murphy@nbed.nb.ca::d0ab35c5-041d-4fc3-a54c-5e144097547b" providerId="AD" clId="Web-{B153B29F-3085-0000-B785-74028DD24D78}" dt="2021-03-08T18:26:50.201" v="56"/>
          <ac:spMkLst>
            <pc:docMk/>
            <pc:sldMk cId="2608158386" sldId="265"/>
            <ac:spMk id="7" creationId="{B670DBD5-770C-4383-9F54-5B86E86BD5BB}"/>
          </ac:spMkLst>
        </pc:spChg>
        <pc:spChg chg="add">
          <ac:chgData name="Murphy, Denise (ASD-N)" userId="S::denise.murphy@nbed.nb.ca::d0ab35c5-041d-4fc3-a54c-5e144097547b" providerId="AD" clId="Web-{B153B29F-3085-0000-B785-74028DD24D78}" dt="2021-03-08T18:26:50.201" v="56"/>
          <ac:spMkLst>
            <pc:docMk/>
            <pc:sldMk cId="2608158386" sldId="265"/>
            <ac:spMk id="12" creationId="{325166D1-1B21-4128-AC42-61745528E4D6}"/>
          </ac:spMkLst>
        </pc:spChg>
        <pc:grpChg chg="add">
          <ac:chgData name="Murphy, Denise (ASD-N)" userId="S::denise.murphy@nbed.nb.ca::d0ab35c5-041d-4fc3-a54c-5e144097547b" providerId="AD" clId="Web-{B153B29F-3085-0000-B785-74028DD24D78}" dt="2021-03-08T18:26:50.201" v="56"/>
          <ac:grpSpMkLst>
            <pc:docMk/>
            <pc:sldMk cId="2608158386" sldId="265"/>
            <ac:grpSpMk id="14" creationId="{E6517BAC-C80F-4065-90D8-703493E0B353}"/>
          </ac:grpSpMkLst>
        </pc:grpChg>
        <pc:picChg chg="add mod">
          <ac:chgData name="Murphy, Denise (ASD-N)" userId="S::denise.murphy@nbed.nb.ca::d0ab35c5-041d-4fc3-a54c-5e144097547b" providerId="AD" clId="Web-{B153B29F-3085-0000-B785-74028DD24D78}" dt="2021-03-08T18:26:50.201" v="56"/>
          <ac:picMkLst>
            <pc:docMk/>
            <pc:sldMk cId="2608158386" sldId="265"/>
            <ac:picMk id="2" creationId="{EEDCD7A8-8042-45AD-B046-B8EEB0DB316C}"/>
          </ac:picMkLst>
        </pc:picChg>
      </pc:sldChg>
    </pc:docChg>
  </pc:docChgLst>
  <pc:docChgLst>
    <pc:chgData name="Murphy, Denise (ASD-N)" userId="S::denise.murphy@nbed.nb.ca::d0ab35c5-041d-4fc3-a54c-5e144097547b" providerId="AD" clId="Web-{5749749D-5871-7FAA-A9C2-88DD8E43BCDB}"/>
    <pc:docChg chg="addSld modSld">
      <pc:chgData name="Murphy, Denise (ASD-N)" userId="S::denise.murphy@nbed.nb.ca::d0ab35c5-041d-4fc3-a54c-5e144097547b" providerId="AD" clId="Web-{5749749D-5871-7FAA-A9C2-88DD8E43BCDB}" dt="2021-03-15T11:40:13.970" v="105" actId="1076"/>
      <pc:docMkLst>
        <pc:docMk/>
      </pc:docMkLst>
      <pc:sldChg chg="addSp modSp new">
        <pc:chgData name="Murphy, Denise (ASD-N)" userId="S::denise.murphy@nbed.nb.ca::d0ab35c5-041d-4fc3-a54c-5e144097547b" providerId="AD" clId="Web-{5749749D-5871-7FAA-A9C2-88DD8E43BCDB}" dt="2021-03-15T11:40:13.970" v="105" actId="1076"/>
        <pc:sldMkLst>
          <pc:docMk/>
          <pc:sldMk cId="2122209877" sldId="270"/>
        </pc:sldMkLst>
        <pc:spChg chg="add mod">
          <ac:chgData name="Murphy, Denise (ASD-N)" userId="S::denise.murphy@nbed.nb.ca::d0ab35c5-041d-4fc3-a54c-5e144097547b" providerId="AD" clId="Web-{5749749D-5871-7FAA-A9C2-88DD8E43BCDB}" dt="2021-03-15T11:35:40.281" v="9" actId="20577"/>
          <ac:spMkLst>
            <pc:docMk/>
            <pc:sldMk cId="2122209877" sldId="270"/>
            <ac:spMk id="2" creationId="{1B080A59-659C-4239-8453-B13F79F9461B}"/>
          </ac:spMkLst>
        </pc:spChg>
        <pc:spChg chg="add mod">
          <ac:chgData name="Murphy, Denise (ASD-N)" userId="S::denise.murphy@nbed.nb.ca::d0ab35c5-041d-4fc3-a54c-5e144097547b" providerId="AD" clId="Web-{5749749D-5871-7FAA-A9C2-88DD8E43BCDB}" dt="2021-03-15T11:40:13.970" v="105" actId="1076"/>
          <ac:spMkLst>
            <pc:docMk/>
            <pc:sldMk cId="2122209877" sldId="270"/>
            <ac:spMk id="3" creationId="{10516845-34C6-4B7D-8394-476989D3F9BE}"/>
          </ac:spMkLst>
        </pc:spChg>
      </pc:sldChg>
    </pc:docChg>
  </pc:docChgLst>
  <pc:docChgLst>
    <pc:chgData name="Murphy, Denise (ASD-N)" userId="S::denise.murphy@nbed.nb.ca::d0ab35c5-041d-4fc3-a54c-5e144097547b" providerId="AD" clId="Web-{98A167EA-2C6B-9F36-9999-721949600199}"/>
    <pc:docChg chg="addSld modSld sldOrd">
      <pc:chgData name="Murphy, Denise (ASD-N)" userId="S::denise.murphy@nbed.nb.ca::d0ab35c5-041d-4fc3-a54c-5e144097547b" providerId="AD" clId="Web-{98A167EA-2C6B-9F36-9999-721949600199}" dt="2021-03-16T12:31:37.758" v="83" actId="14100"/>
      <pc:docMkLst>
        <pc:docMk/>
      </pc:docMkLst>
      <pc:sldChg chg="addSp modSp new mod ord setBg">
        <pc:chgData name="Murphy, Denise (ASD-N)" userId="S::denise.murphy@nbed.nb.ca::d0ab35c5-041d-4fc3-a54c-5e144097547b" providerId="AD" clId="Web-{98A167EA-2C6B-9F36-9999-721949600199}" dt="2021-03-16T12:31:37.758" v="83" actId="14100"/>
        <pc:sldMkLst>
          <pc:docMk/>
          <pc:sldMk cId="3083629405" sldId="272"/>
        </pc:sldMkLst>
        <pc:spChg chg="add mod">
          <ac:chgData name="Murphy, Denise (ASD-N)" userId="S::denise.murphy@nbed.nb.ca::d0ab35c5-041d-4fc3-a54c-5e144097547b" providerId="AD" clId="Web-{98A167EA-2C6B-9F36-9999-721949600199}" dt="2021-03-16T12:29:12.758" v="6"/>
          <ac:spMkLst>
            <pc:docMk/>
            <pc:sldMk cId="3083629405" sldId="272"/>
            <ac:spMk id="3" creationId="{CE3887D5-D258-478F-956E-A09BDD61B7F8}"/>
          </ac:spMkLst>
        </pc:spChg>
        <pc:spChg chg="add mod">
          <ac:chgData name="Murphy, Denise (ASD-N)" userId="S::denise.murphy@nbed.nb.ca::d0ab35c5-041d-4fc3-a54c-5e144097547b" providerId="AD" clId="Web-{98A167EA-2C6B-9F36-9999-721949600199}" dt="2021-03-16T12:31:37.758" v="83" actId="14100"/>
          <ac:spMkLst>
            <pc:docMk/>
            <pc:sldMk cId="3083629405" sldId="272"/>
            <ac:spMk id="5" creationId="{B19E1F68-54DE-4840-A0EE-F0E7D0541611}"/>
          </ac:spMkLst>
        </pc:spChg>
        <pc:spChg chg="add">
          <ac:chgData name="Murphy, Denise (ASD-N)" userId="S::denise.murphy@nbed.nb.ca::d0ab35c5-041d-4fc3-a54c-5e144097547b" providerId="AD" clId="Web-{98A167EA-2C6B-9F36-9999-721949600199}" dt="2021-03-16T12:29:12.758" v="6"/>
          <ac:spMkLst>
            <pc:docMk/>
            <pc:sldMk cId="3083629405" sldId="272"/>
            <ac:spMk id="8" creationId="{32BC26D8-82FB-445E-AA49-62A77D7C1EE0}"/>
          </ac:spMkLst>
        </pc:spChg>
        <pc:spChg chg="add">
          <ac:chgData name="Murphy, Denise (ASD-N)" userId="S::denise.murphy@nbed.nb.ca::d0ab35c5-041d-4fc3-a54c-5e144097547b" providerId="AD" clId="Web-{98A167EA-2C6B-9F36-9999-721949600199}" dt="2021-03-16T12:29:12.758" v="6"/>
          <ac:spMkLst>
            <pc:docMk/>
            <pc:sldMk cId="3083629405" sldId="272"/>
            <ac:spMk id="10" creationId="{CB44330D-EA18-4254-AA95-EB49948539B8}"/>
          </ac:spMkLst>
        </pc:spChg>
        <pc:picChg chg="add mod">
          <ac:chgData name="Murphy, Denise (ASD-N)" userId="S::denise.murphy@nbed.nb.ca::d0ab35c5-041d-4fc3-a54c-5e144097547b" providerId="AD" clId="Web-{98A167EA-2C6B-9F36-9999-721949600199}" dt="2021-03-16T12:29:23.680" v="7" actId="1076"/>
          <ac:picMkLst>
            <pc:docMk/>
            <pc:sldMk cId="3083629405" sldId="272"/>
            <ac:picMk id="2" creationId="{A8AB44F4-950D-4797-A6A3-54C2F0AF5B14}"/>
          </ac:picMkLst>
        </pc:picChg>
      </pc:sldChg>
    </pc:docChg>
  </pc:docChgLst>
  <pc:docChgLst>
    <pc:chgData name="Murphy, Denise (ASD-N)" userId="S::denise.murphy@nbed.nb.ca::d0ab35c5-041d-4fc3-a54c-5e144097547b" providerId="AD" clId="Web-{680674DC-B6D8-1435-C5C0-93DB54275577}"/>
    <pc:docChg chg="modSld">
      <pc:chgData name="Murphy, Denise (ASD-N)" userId="S::denise.murphy@nbed.nb.ca::d0ab35c5-041d-4fc3-a54c-5e144097547b" providerId="AD" clId="Web-{680674DC-B6D8-1435-C5C0-93DB54275577}" dt="2021-03-17T13:19:22.201" v="44" actId="1076"/>
      <pc:docMkLst>
        <pc:docMk/>
      </pc:docMkLst>
      <pc:sldChg chg="modSp">
        <pc:chgData name="Murphy, Denise (ASD-N)" userId="S::denise.murphy@nbed.nb.ca::d0ab35c5-041d-4fc3-a54c-5e144097547b" providerId="AD" clId="Web-{680674DC-B6D8-1435-C5C0-93DB54275577}" dt="2021-03-17T13:19:22.201" v="44" actId="1076"/>
        <pc:sldMkLst>
          <pc:docMk/>
          <pc:sldMk cId="3389901581" sldId="261"/>
        </pc:sldMkLst>
        <pc:spChg chg="mod">
          <ac:chgData name="Murphy, Denise (ASD-N)" userId="S::denise.murphy@nbed.nb.ca::d0ab35c5-041d-4fc3-a54c-5e144097547b" providerId="AD" clId="Web-{680674DC-B6D8-1435-C5C0-93DB54275577}" dt="2021-03-17T12:22:25.154" v="42" actId="20577"/>
          <ac:spMkLst>
            <pc:docMk/>
            <pc:sldMk cId="3389901581" sldId="261"/>
            <ac:spMk id="5" creationId="{D3E0E033-0289-4FFC-85CF-B9F15E4C19AD}"/>
          </ac:spMkLst>
        </pc:spChg>
        <pc:picChg chg="mod">
          <ac:chgData name="Murphy, Denise (ASD-N)" userId="S::denise.murphy@nbed.nb.ca::d0ab35c5-041d-4fc3-a54c-5e144097547b" providerId="AD" clId="Web-{680674DC-B6D8-1435-C5C0-93DB54275577}" dt="2021-03-17T13:19:22.201" v="44" actId="1076"/>
          <ac:picMkLst>
            <pc:docMk/>
            <pc:sldMk cId="3389901581" sldId="261"/>
            <ac:picMk id="2" creationId="{BF665F4A-B98F-488F-8FB2-9C804887F6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0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9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8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7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0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Canada-map-greek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universities_in_Canada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urismoincanada.blogspot.com/2013/05/bandiere-e-simboli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libretexts.org/Bookshelves/Nursing/Book%3A_Leadership_and_Influencing_Change_in_Nursing_(Wagner)/10%3A_Common_Change_Theories_and_Application_to_Different_Nursing_Situations/10.07%3A_The_Medicine_Wheel_as_a_Change_Mode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7541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pngall.com/shamrock-png" TargetMode="Externa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ottalk.blogspot.com/2017/04/little-shoe-maker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Asl-sign-language-coloring-at-coloring-pages-for-kids-boys-dotcom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lover-png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Wish_Ko_Lang!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drawart.com/saint-patricks-day-theme-image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ynnmosher.blogspot.com/2011/03/st-patricks-day-blessings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mrock Wallpaper Background Free Stock Photo - Public ...">
            <a:extLst>
              <a:ext uri="{FF2B5EF4-FFF2-40B4-BE49-F238E27FC236}">
                <a16:creationId xmlns:a16="http://schemas.microsoft.com/office/drawing/2014/main" id="{1C253819-94C1-40BB-9A6C-1040A6FFA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0" r="2" b="11009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B67D66-0856-4DA1-9010-D7792EA74308}"/>
              </a:ext>
            </a:extLst>
          </p:cNvPr>
          <p:cNvSpPr txBox="1"/>
          <p:nvPr/>
        </p:nvSpPr>
        <p:spPr>
          <a:xfrm>
            <a:off x="224481" y="1655805"/>
            <a:ext cx="400976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>
                <a:solidFill>
                  <a:schemeClr val="bg1"/>
                </a:solidFill>
                <a:latin typeface="Bradley Hand ITC"/>
                <a:cs typeface="Calibri"/>
              </a:rPr>
              <a:t>March</a:t>
            </a:r>
          </a:p>
          <a:p>
            <a:r>
              <a:rPr lang="en-US" sz="6000" b="1">
                <a:solidFill>
                  <a:schemeClr val="bg1"/>
                </a:solidFill>
                <a:latin typeface="Bradley Hand ITC"/>
                <a:cs typeface="Calibri"/>
              </a:rPr>
              <a:t>Morning</a:t>
            </a:r>
          </a:p>
          <a:p>
            <a:r>
              <a:rPr lang="en-US" sz="6000" b="1">
                <a:solidFill>
                  <a:schemeClr val="bg1"/>
                </a:solidFill>
                <a:latin typeface="Bradley Hand ITC"/>
                <a:cs typeface="Calibri"/>
              </a:rPr>
              <a:t>Warm-Ups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490E5-3AFE-4834-8EE8-AC3276B707E9}"/>
              </a:ext>
            </a:extLst>
          </p:cNvPr>
          <p:cNvSpPr txBox="1"/>
          <p:nvPr/>
        </p:nvSpPr>
        <p:spPr>
          <a:xfrm>
            <a:off x="349114" y="3375724"/>
            <a:ext cx="4389054" cy="24170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>
                <a:latin typeface="Bradley Hand ITC"/>
              </a:rPr>
              <a:t>Type the following provinces on the keyboard.</a:t>
            </a:r>
            <a:endParaRPr lang="en-US" sz="2800" b="1">
              <a:latin typeface="Bradley Hand ITC"/>
              <a:cs typeface="Calibri" panose="020F0502020204030204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Bradley Hand ITC"/>
              </a:rPr>
              <a:t>British Columbia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Bradley Hand ITC"/>
              </a:rPr>
              <a:t>Nova Scotia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Bradley Hand ITC"/>
              </a:rPr>
              <a:t>New Brunswick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Bradley Hand ITC"/>
              </a:rPr>
              <a:t>Newfoundland and Labrador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latin typeface="Bradley Hand ITC"/>
              </a:rPr>
              <a:t>Prince Edward Island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064F560-A41E-411D-B308-E09157315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364" y="952500"/>
            <a:ext cx="6641199" cy="4829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1E3D10-5B2C-4947-8E5E-BB3A7B53D312}"/>
              </a:ext>
            </a:extLst>
          </p:cNvPr>
          <p:cNvSpPr txBox="1"/>
          <p:nvPr/>
        </p:nvSpPr>
        <p:spPr>
          <a:xfrm>
            <a:off x="8987481" y="5558481"/>
            <a:ext cx="2743200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https://oakdome.com/k5/lesson-plans/word/proper-finger-placement-for-keyboarding.php</a:t>
            </a:r>
            <a:endParaRPr lang="en-US" sz="11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5AB33-4590-49D0-B6DA-71A3289605F8}"/>
              </a:ext>
            </a:extLst>
          </p:cNvPr>
          <p:cNvSpPr txBox="1"/>
          <p:nvPr/>
        </p:nvSpPr>
        <p:spPr>
          <a:xfrm>
            <a:off x="780535" y="965885"/>
            <a:ext cx="311390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solidFill>
                  <a:schemeClr val="bg1"/>
                </a:solidFill>
                <a:latin typeface="Bradley Hand ITC"/>
                <a:cs typeface="Calibri"/>
              </a:rPr>
              <a:t>Colour</a:t>
            </a:r>
            <a:r>
              <a:rPr lang="en-US" sz="2800" b="1">
                <a:solidFill>
                  <a:schemeClr val="bg1"/>
                </a:solidFill>
                <a:latin typeface="Bradley Hand ITC"/>
                <a:cs typeface="Calibri"/>
              </a:rPr>
              <a:t> your keyboard and try to type the words using proper finger placement.</a:t>
            </a:r>
          </a:p>
        </p:txBody>
      </p:sp>
    </p:spTree>
    <p:extLst>
      <p:ext uri="{BB962C8B-B14F-4D97-AF65-F5344CB8AC3E}">
        <p14:creationId xmlns:p14="http://schemas.microsoft.com/office/powerpoint/2010/main" val="316918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itten sleeping in a bed">
            <a:extLst>
              <a:ext uri="{FF2B5EF4-FFF2-40B4-BE49-F238E27FC236}">
                <a16:creationId xmlns:a16="http://schemas.microsoft.com/office/drawing/2014/main" id="{5C54CB59-56E0-43A3-AFBC-BF6DD78AF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25" r="-2" b="28263"/>
          <a:stretch/>
        </p:blipFill>
        <p:spPr>
          <a:xfrm>
            <a:off x="20" y="2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12192000" cy="757168"/>
            <a:chOff x="0" y="2959818"/>
            <a:chExt cx="12192000" cy="7571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9C0227A-1933-41CC-92F9-00E396A8D7EF}"/>
              </a:ext>
            </a:extLst>
          </p:cNvPr>
          <p:cNvSpPr txBox="1"/>
          <p:nvPr/>
        </p:nvSpPr>
        <p:spPr>
          <a:xfrm>
            <a:off x="517108" y="5002225"/>
            <a:ext cx="11256811" cy="164884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bg1">
                    <a:alpha val="80000"/>
                  </a:schemeClr>
                </a:solidFill>
                <a:latin typeface="Bradley Hand ITC"/>
              </a:rPr>
              <a:t>Read "Ah, Sleep!", answer the multiple-choice questions and  do the missing letter activity.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C9050-3677-4957-8572-F3D119E35DF1}"/>
              </a:ext>
            </a:extLst>
          </p:cNvPr>
          <p:cNvSpPr txBox="1"/>
          <p:nvPr/>
        </p:nvSpPr>
        <p:spPr>
          <a:xfrm>
            <a:off x="1991803" y="3932747"/>
            <a:ext cx="778965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radley Hand ITC"/>
                <a:cs typeface="Calibri"/>
              </a:rPr>
              <a:t>International Day of Sleep</a:t>
            </a:r>
          </a:p>
        </p:txBody>
      </p:sp>
    </p:spTree>
    <p:extLst>
      <p:ext uri="{BB962C8B-B14F-4D97-AF65-F5344CB8AC3E}">
        <p14:creationId xmlns:p14="http://schemas.microsoft.com/office/powerpoint/2010/main" val="166550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old mandala on a red background">
            <a:extLst>
              <a:ext uri="{FF2B5EF4-FFF2-40B4-BE49-F238E27FC236}">
                <a16:creationId xmlns:a16="http://schemas.microsoft.com/office/drawing/2014/main" id="{894AB18D-B667-4DD0-8D64-EA2D56623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007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C197B-1843-4366-A336-327F3A250968}"/>
              </a:ext>
            </a:extLst>
          </p:cNvPr>
          <p:cNvSpPr txBox="1"/>
          <p:nvPr/>
        </p:nvSpPr>
        <p:spPr>
          <a:xfrm>
            <a:off x="143639" y="1524520"/>
            <a:ext cx="5828236" cy="37888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rgbClr val="000000"/>
                </a:solidFill>
                <a:latin typeface="Bradley Hand ITC"/>
              </a:rPr>
              <a:t>Mini Mandala</a:t>
            </a:r>
            <a:endParaRPr lang="en-US" sz="4000" b="1">
              <a:latin typeface="Bradley Hand ITC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rgbClr val="000000"/>
                </a:solidFill>
                <a:latin typeface="Bradley Hand ITC"/>
              </a:rPr>
              <a:t>Design your circle from the inside out.</a:t>
            </a:r>
            <a:endParaRPr lang="en-US" sz="4000" b="1" dirty="0">
              <a:solidFill>
                <a:srgbClr val="000000"/>
              </a:solidFill>
              <a:latin typeface="Bradley Hand ITC"/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Bradley Hand ITC"/>
              </a:rPr>
              <a:t>When you are done give </a:t>
            </a:r>
            <a:r>
              <a:rPr lang="en-US" sz="4000" b="1">
                <a:solidFill>
                  <a:srgbClr val="000000"/>
                </a:solidFill>
                <a:latin typeface="Bradley Hand ITC"/>
              </a:rPr>
              <a:t>your image a title.</a:t>
            </a:r>
            <a:endParaRPr lang="en-US" sz="4000" b="1" dirty="0">
              <a:solidFill>
                <a:srgbClr val="000000"/>
              </a:solidFill>
              <a:latin typeface="Bradley Hand ITC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Bradley Hand ITC"/>
                <a:cs typeface="Calibri" panose="020F0502020204030204"/>
              </a:rPr>
              <a:t>Write a paragraph telling what you think your image says or tells about you or your mood when you were </a:t>
            </a:r>
            <a:r>
              <a:rPr lang="en-US" sz="4000" b="1">
                <a:solidFill>
                  <a:srgbClr val="000000"/>
                </a:solidFill>
                <a:latin typeface="Bradley Hand ITC"/>
                <a:cs typeface="Calibri" panose="020F0502020204030204"/>
              </a:rPr>
              <a:t>creating it.</a:t>
            </a:r>
            <a:endParaRPr lang="en-US" sz="4000" b="1" dirty="0">
              <a:solidFill>
                <a:srgbClr val="000000"/>
              </a:solidFill>
              <a:latin typeface="Bradley Hand ITC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159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C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D0AC1E3-F55E-45BF-82D5-0AF8CD35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36181" y="1607257"/>
            <a:ext cx="5462546" cy="36872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53DFF-88E4-4B67-B018-E1F9BDD9B834}"/>
              </a:ext>
            </a:extLst>
          </p:cNvPr>
          <p:cNvSpPr txBox="1"/>
          <p:nvPr/>
        </p:nvSpPr>
        <p:spPr>
          <a:xfrm>
            <a:off x="3602966" y="296174"/>
            <a:ext cx="57336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>
                <a:latin typeface="Bradley Hand ITC"/>
              </a:rPr>
              <a:t>Complete the Canadian Provinces Word Search</a:t>
            </a:r>
            <a:endParaRPr lang="en-US" b="1">
              <a:latin typeface="Bradley Hand ITC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AE773-718A-4A57-83E9-A89F0F5C5B4C}"/>
              </a:ext>
            </a:extLst>
          </p:cNvPr>
          <p:cNvSpPr txBox="1"/>
          <p:nvPr/>
        </p:nvSpPr>
        <p:spPr>
          <a:xfrm>
            <a:off x="6377259" y="5094419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51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F98B28D2-A1E8-4CCA-B984-21099A006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41" b="303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C14B14-85C0-4040-B118-71881EE4A2B8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ADEA7-2CFB-4E7F-B295-91E8AB5F2F6B}"/>
              </a:ext>
            </a:extLst>
          </p:cNvPr>
          <p:cNvSpPr txBox="1"/>
          <p:nvPr/>
        </p:nvSpPr>
        <p:spPr>
          <a:xfrm>
            <a:off x="324930" y="526211"/>
            <a:ext cx="475602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latin typeface="Bradley Hand ITC"/>
                <a:cs typeface="Calibri"/>
              </a:rPr>
              <a:t>Follow the directions to </a:t>
            </a:r>
            <a:r>
              <a:rPr lang="en-US" sz="5400" b="1">
                <a:latin typeface="Bradley Hand ITC"/>
                <a:cs typeface="Calibri"/>
              </a:rPr>
              <a:t>colour the map </a:t>
            </a:r>
            <a:r>
              <a:rPr lang="en-US" sz="5400" b="1" dirty="0">
                <a:latin typeface="Bradley Hand ITC"/>
                <a:cs typeface="Calibri"/>
              </a:rPr>
              <a:t>of Canada.</a:t>
            </a:r>
          </a:p>
        </p:txBody>
      </p:sp>
    </p:spTree>
    <p:extLst>
      <p:ext uri="{BB962C8B-B14F-4D97-AF65-F5344CB8AC3E}">
        <p14:creationId xmlns:p14="http://schemas.microsoft.com/office/powerpoint/2010/main" val="287690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8AB44F4-950D-4797-A6A3-54C2F0AF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8968" y="657844"/>
            <a:ext cx="7710817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3887D5-D258-478F-956E-A09BDD61B7F8}"/>
              </a:ext>
            </a:extLst>
          </p:cNvPr>
          <p:cNvSpPr txBox="1"/>
          <p:nvPr/>
        </p:nvSpPr>
        <p:spPr>
          <a:xfrm>
            <a:off x="7629940" y="6014478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9E1F68-54DE-4840-A0EE-F0E7D0541611}"/>
              </a:ext>
            </a:extLst>
          </p:cNvPr>
          <p:cNvSpPr txBox="1"/>
          <p:nvPr/>
        </p:nvSpPr>
        <p:spPr>
          <a:xfrm>
            <a:off x="598099" y="885645"/>
            <a:ext cx="297323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Bradley Hand ITC"/>
                <a:cs typeface="Calibri"/>
              </a:rPr>
              <a:t>Colour the Canadian </a:t>
            </a:r>
            <a:r>
              <a:rPr lang="en-US" sz="3600" b="1" dirty="0">
                <a:latin typeface="Bradley Hand ITC"/>
                <a:cs typeface="Calibri"/>
              </a:rPr>
              <a:t>flags  and translate the names of the provinces and Territories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3083629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FCC5F-AFF1-4EF0-B76C-2765A8A674AA}"/>
              </a:ext>
            </a:extLst>
          </p:cNvPr>
          <p:cNvSpPr txBox="1"/>
          <p:nvPr/>
        </p:nvSpPr>
        <p:spPr>
          <a:xfrm>
            <a:off x="633851" y="2330505"/>
            <a:ext cx="4775085" cy="39939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>
                <a:latin typeface="Bradley Hand ITC"/>
              </a:rPr>
              <a:t>Draw your center in the circle. Think about the medicine wheel and of yourself as a whole. What image best respesents your center?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1418281-C0CA-47C4-9557-49E351C95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62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043C49-21DE-434C-9EB7-1BAC0FFCFE63}"/>
              </a:ext>
            </a:extLst>
          </p:cNvPr>
          <p:cNvSpPr txBox="1"/>
          <p:nvPr/>
        </p:nvSpPr>
        <p:spPr>
          <a:xfrm>
            <a:off x="8948680" y="5858593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09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5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0A71D1-836A-40DB-A1B5-D941C094F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7964" y="1678461"/>
            <a:ext cx="5129784" cy="35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CCC5A-023E-4328-B621-BDDD2C42F58B}"/>
              </a:ext>
            </a:extLst>
          </p:cNvPr>
          <p:cNvSpPr txBox="1"/>
          <p:nvPr/>
        </p:nvSpPr>
        <p:spPr>
          <a:xfrm>
            <a:off x="3436672" y="4979483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E250E-FCE7-4618-9862-B5B679BC49A9}"/>
              </a:ext>
            </a:extLst>
          </p:cNvPr>
          <p:cNvSpPr txBox="1"/>
          <p:nvPr/>
        </p:nvSpPr>
        <p:spPr>
          <a:xfrm>
            <a:off x="9165578" y="6014478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434B7DC-AD51-4595-B86A-9096A94CE1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1444" y="643467"/>
            <a:ext cx="5027886" cy="55710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D4229-A7D5-4742-AA7B-11DCE56284F1}"/>
              </a:ext>
            </a:extLst>
          </p:cNvPr>
          <p:cNvSpPr txBox="1"/>
          <p:nvPr/>
        </p:nvSpPr>
        <p:spPr>
          <a:xfrm>
            <a:off x="4034480" y="358345"/>
            <a:ext cx="494681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latin typeface="Bradley Hand ITC"/>
                <a:cs typeface="Calibri"/>
              </a:rPr>
              <a:t>is or 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A25726-06DC-4F67-A3E9-FEE905035F97}"/>
              </a:ext>
            </a:extLst>
          </p:cNvPr>
          <p:cNvSpPr txBox="1"/>
          <p:nvPr/>
        </p:nvSpPr>
        <p:spPr>
          <a:xfrm>
            <a:off x="573303" y="5413031"/>
            <a:ext cx="49571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Bradley Hand ITC"/>
                <a:cs typeface="Calibri"/>
              </a:rPr>
              <a:t>This is a shamrock.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BFF67-8C4E-46B5-925D-5B699F9BEA3E}"/>
              </a:ext>
            </a:extLst>
          </p:cNvPr>
          <p:cNvSpPr txBox="1"/>
          <p:nvPr/>
        </p:nvSpPr>
        <p:spPr>
          <a:xfrm>
            <a:off x="6946042" y="4979257"/>
            <a:ext cx="517336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latin typeface="Bradley Hand ITC"/>
                <a:cs typeface="Calibri"/>
              </a:rPr>
              <a:t>These are beautiful.</a:t>
            </a:r>
          </a:p>
        </p:txBody>
      </p:sp>
    </p:spTree>
    <p:extLst>
      <p:ext uri="{BB962C8B-B14F-4D97-AF65-F5344CB8AC3E}">
        <p14:creationId xmlns:p14="http://schemas.microsoft.com/office/powerpoint/2010/main" val="338530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3E0E033-0289-4FFC-85CF-B9F15E4C19AD}"/>
              </a:ext>
            </a:extLst>
          </p:cNvPr>
          <p:cNvSpPr txBox="1"/>
          <p:nvPr/>
        </p:nvSpPr>
        <p:spPr>
          <a:xfrm>
            <a:off x="87702" y="60343"/>
            <a:ext cx="7014712" cy="371157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Bradley Hand ITC"/>
              </a:rPr>
              <a:t>Read "Little Green Men" and answer the </a:t>
            </a:r>
            <a:r>
              <a:rPr lang="en-US" sz="4800" b="1">
                <a:solidFill>
                  <a:schemeClr val="bg1"/>
                </a:solidFill>
                <a:latin typeface="Bradley Hand ITC"/>
              </a:rPr>
              <a:t>comprehension  questions.</a:t>
            </a:r>
            <a:endParaRPr lang="en-US" sz="4800" b="1" dirty="0">
              <a:solidFill>
                <a:schemeClr val="bg1"/>
              </a:solidFill>
              <a:latin typeface="Bradley Hand ITC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latin typeface="Bradley Hand ITC"/>
              </a:rPr>
              <a:t>** # 5 &amp;  6 must be answered in sentence form. **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>
                <a:solidFill>
                  <a:schemeClr val="bg1"/>
                </a:solidFill>
                <a:latin typeface="Bradley Hand ITC"/>
                <a:cs typeface="Calibri" panose="020F0502020204030204"/>
              </a:rPr>
              <a:t>7. Write a sentence to tell me what the story was about. (Who did what?)</a:t>
            </a:r>
            <a:endParaRPr lang="en-US" sz="4800" b="1" dirty="0">
              <a:solidFill>
                <a:schemeClr val="bg1"/>
              </a:solidFill>
              <a:latin typeface="Bradley Hand ITC"/>
              <a:cs typeface="Calibri" panose="020F0502020204030204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F665F4A-B98F-488F-8FB2-9C804887F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11" r="1" b="3925"/>
          <a:stretch/>
        </p:blipFill>
        <p:spPr>
          <a:xfrm>
            <a:off x="7629727" y="-132708"/>
            <a:ext cx="4562263" cy="674959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A12927-0608-4FEF-A956-055600432B9B}"/>
              </a:ext>
            </a:extLst>
          </p:cNvPr>
          <p:cNvSpPr txBox="1"/>
          <p:nvPr/>
        </p:nvSpPr>
        <p:spPr>
          <a:xfrm>
            <a:off x="9990746" y="660373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90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4027D5-D92C-4F14-8C8B-6BA39B61F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2031" y="1629089"/>
            <a:ext cx="2796466" cy="3620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DC84BA-2BAC-4A55-A8DE-F31200DB753B}"/>
              </a:ext>
            </a:extLst>
          </p:cNvPr>
          <p:cNvSpPr txBox="1"/>
          <p:nvPr/>
        </p:nvSpPr>
        <p:spPr>
          <a:xfrm>
            <a:off x="5616898" y="2895357"/>
            <a:ext cx="6326523" cy="1054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>
                <a:solidFill>
                  <a:srgbClr val="000000"/>
                </a:solidFill>
                <a:latin typeface="Bradley Hand ITC"/>
              </a:rPr>
              <a:t>Pick one of the following provinces and learn to spell it using American Sign Language.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b="1">
                <a:latin typeface="Bradley Hand ITC"/>
              </a:rPr>
              <a:t>Alberta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b="1">
                <a:latin typeface="Bradley Hand ITC"/>
              </a:rPr>
              <a:t>Saskatchewan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b="1">
                <a:latin typeface="Bradley Hand ITC"/>
              </a:rPr>
              <a:t>Manitoba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b="1">
                <a:latin typeface="Bradley Hand ITC"/>
              </a:rPr>
              <a:t>Ontario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3600" b="1">
                <a:latin typeface="Bradley Hand ITC"/>
              </a:rPr>
              <a:t>Quebec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3600" b="1">
              <a:latin typeface="Bradley Hand IT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8453-A921-4CF4-A8E8-C4A96B93B81D}"/>
              </a:ext>
            </a:extLst>
          </p:cNvPr>
          <p:cNvSpPr txBox="1"/>
          <p:nvPr/>
        </p:nvSpPr>
        <p:spPr>
          <a:xfrm>
            <a:off x="1337029" y="504905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823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8E01852-5061-4D42-BDE3-E7F6775A8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376" y="1308853"/>
            <a:ext cx="3343202" cy="3343202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2186A1-8FF3-4A3D-9B74-9FAE2E0ED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45244" y="1997075"/>
            <a:ext cx="6020730" cy="3403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3832E9-6740-4DBC-89EC-DC0FD46AEA60}"/>
              </a:ext>
            </a:extLst>
          </p:cNvPr>
          <p:cNvSpPr txBox="1"/>
          <p:nvPr/>
        </p:nvSpPr>
        <p:spPr>
          <a:xfrm>
            <a:off x="9244506" y="5200041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790AC-D2CD-472E-BD6E-E5139CFAA8AC}"/>
              </a:ext>
            </a:extLst>
          </p:cNvPr>
          <p:cNvSpPr txBox="1"/>
          <p:nvPr/>
        </p:nvSpPr>
        <p:spPr>
          <a:xfrm>
            <a:off x="1646286" y="44520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B205D-0541-47CB-8DD4-994DD2D4BAC2}"/>
              </a:ext>
            </a:extLst>
          </p:cNvPr>
          <p:cNvSpPr txBox="1"/>
          <p:nvPr/>
        </p:nvSpPr>
        <p:spPr>
          <a:xfrm>
            <a:off x="4896928" y="324928"/>
            <a:ext cx="71139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Bradley Hand ITC"/>
                <a:cs typeface="Calibri"/>
              </a:rPr>
              <a:t>Complete the "Make A Wish" worksheet.</a:t>
            </a:r>
            <a:endParaRPr lang="en-US" sz="3200" b="1" dirty="0">
              <a:latin typeface="Bradley Hand IT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31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indoor, green, arranged&#10;&#10;Description automatically generated">
            <a:extLst>
              <a:ext uri="{FF2B5EF4-FFF2-40B4-BE49-F238E27FC236}">
                <a16:creationId xmlns:a16="http://schemas.microsoft.com/office/drawing/2014/main" id="{B01BABB1-10C9-4642-ADCE-500822466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7173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A21C8-6687-4BB3-A18C-11C0610520E6}"/>
              </a:ext>
            </a:extLst>
          </p:cNvPr>
          <p:cNvSpPr txBox="1"/>
          <p:nvPr/>
        </p:nvSpPr>
        <p:spPr>
          <a:xfrm>
            <a:off x="5450209" y="1056640"/>
            <a:ext cx="5799947" cy="34943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latin typeface="+mj-lt"/>
                <a:ea typeface="+mj-ea"/>
                <a:cs typeface="+mj-cs"/>
              </a:rPr>
              <a:t>Create your own leprechaun using your picture for the head.</a:t>
            </a:r>
            <a:endParaRPr lang="en-US" sz="8000" dirty="0"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795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EDCD7A8-8042-45AD-B046-B8EEB0DB3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5" r="5869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504581-B579-4140-9763-938FD46701AD}"/>
              </a:ext>
            </a:extLst>
          </p:cNvPr>
          <p:cNvSpPr txBox="1"/>
          <p:nvPr/>
        </p:nvSpPr>
        <p:spPr>
          <a:xfrm>
            <a:off x="6981826" y="3146400"/>
            <a:ext cx="4391024" cy="268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>
                    <a:alpha val="80000"/>
                  </a:schemeClr>
                </a:solidFill>
              </a:rPr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2238E-114C-4014-95E4-1ADECD8C7210}"/>
              </a:ext>
            </a:extLst>
          </p:cNvPr>
          <p:cNvSpPr txBox="1"/>
          <p:nvPr/>
        </p:nvSpPr>
        <p:spPr>
          <a:xfrm>
            <a:off x="7138898" y="3141992"/>
            <a:ext cx="4080294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Bradley Hand ITC"/>
              </a:rPr>
              <a:t>Pick and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Bradley Hand ITC"/>
              </a:rPr>
              <a:t>colour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Bradley Hand ITC"/>
              </a:rPr>
              <a:t> a shamrock to put on the hall bulletin board.</a:t>
            </a:r>
          </a:p>
        </p:txBody>
      </p:sp>
    </p:spTree>
    <p:extLst>
      <p:ext uri="{BB962C8B-B14F-4D97-AF65-F5344CB8AC3E}">
        <p14:creationId xmlns:p14="http://schemas.microsoft.com/office/powerpoint/2010/main" val="260815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grass, tree, outdoor&#10;&#10;Description automatically generated">
            <a:extLst>
              <a:ext uri="{FF2B5EF4-FFF2-40B4-BE49-F238E27FC236}">
                <a16:creationId xmlns:a16="http://schemas.microsoft.com/office/drawing/2014/main" id="{FA9CCBD5-F9A6-41A3-9648-AF147FCF6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784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8E4359E-6938-4C9A-AC12-542C1B65744D}"/>
              </a:ext>
            </a:extLst>
          </p:cNvPr>
          <p:cNvSpPr txBox="1"/>
          <p:nvPr/>
        </p:nvSpPr>
        <p:spPr>
          <a:xfrm>
            <a:off x="7039335" y="1004174"/>
            <a:ext cx="4391024" cy="26820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b="1">
                <a:solidFill>
                  <a:schemeClr val="bg1">
                    <a:alpha val="80000"/>
                  </a:schemeClr>
                </a:solidFill>
                <a:latin typeface="Bradley Hand ITC"/>
              </a:rPr>
              <a:t>Unscramble the words and then find them in the word search puzzle.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959E4-488A-46FE-89B7-1B583DCBDF3F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2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142308-F92F-4834-A331-0B0112E4AF26}"/>
              </a:ext>
            </a:extLst>
          </p:cNvPr>
          <p:cNvSpPr txBox="1"/>
          <p:nvPr/>
        </p:nvSpPr>
        <p:spPr>
          <a:xfrm>
            <a:off x="4951054" y="2783457"/>
            <a:ext cx="6586489" cy="37854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b="1">
                <a:latin typeface="Bradley Hand ITC"/>
              </a:rPr>
              <a:t>Read the poem "Saint Patrick" and answer the questions. 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94815E2-3352-4205-B164-B303767C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2" r="-2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FC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5B3D3D-D983-409F-921F-84AA1CC8F078}"/>
              </a:ext>
            </a:extLst>
          </p:cNvPr>
          <p:cNvSpPr txBox="1"/>
          <p:nvPr/>
        </p:nvSpPr>
        <p:spPr>
          <a:xfrm>
            <a:off x="5500777" y="37611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B76BD-7AAB-448B-969D-622087142B23}"/>
              </a:ext>
            </a:extLst>
          </p:cNvPr>
          <p:cNvSpPr txBox="1"/>
          <p:nvPr/>
        </p:nvSpPr>
        <p:spPr>
          <a:xfrm>
            <a:off x="2161837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583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328</cp:revision>
  <dcterms:created xsi:type="dcterms:W3CDTF">2021-03-07T22:54:45Z</dcterms:created>
  <dcterms:modified xsi:type="dcterms:W3CDTF">2021-03-17T13:19:22Z</dcterms:modified>
</cp:coreProperties>
</file>