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5" r:id="rId1"/>
  </p:sldMasterIdLst>
  <p:sldIdLst>
    <p:sldId id="256" r:id="rId2"/>
    <p:sldId id="257" r:id="rId3"/>
    <p:sldId id="283" r:id="rId4"/>
    <p:sldId id="284" r:id="rId5"/>
    <p:sldId id="259" r:id="rId6"/>
    <p:sldId id="260" r:id="rId7"/>
    <p:sldId id="261" r:id="rId8"/>
    <p:sldId id="279" r:id="rId9"/>
    <p:sldId id="262" r:id="rId10"/>
    <p:sldId id="269" r:id="rId11"/>
    <p:sldId id="258" r:id="rId12"/>
    <p:sldId id="286" r:id="rId13"/>
    <p:sldId id="280" r:id="rId14"/>
    <p:sldId id="268" r:id="rId15"/>
    <p:sldId id="285" r:id="rId16"/>
    <p:sldId id="275" r:id="rId17"/>
    <p:sldId id="287" r:id="rId18"/>
    <p:sldId id="278" r:id="rId19"/>
    <p:sldId id="277" r:id="rId20"/>
    <p:sldId id="263" r:id="rId21"/>
    <p:sldId id="271" r:id="rId22"/>
    <p:sldId id="272" r:id="rId23"/>
    <p:sldId id="270" r:id="rId24"/>
    <p:sldId id="273" r:id="rId25"/>
    <p:sldId id="274" r:id="rId26"/>
    <p:sldId id="276" r:id="rId27"/>
    <p:sldId id="265" r:id="rId28"/>
    <p:sldId id="266" r:id="rId29"/>
    <p:sldId id="267" r:id="rId30"/>
    <p:sldId id="28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9AB0CA-CCBF-3FF8-CAD5-4FB62E46D233}" v="899" dt="2021-01-12T13:29:53.966"/>
    <p1510:client id="{0D306D9C-A746-A1EE-D929-7394120E0E58}" v="118" dt="2021-03-23T17:25:22.638"/>
    <p1510:client id="{0F7BDA57-2F4B-45BB-8854-424129AF374C}" v="1133" dt="2021-01-04T17:51:44.012"/>
    <p1510:client id="{2255CB0A-1C8D-7207-ABC1-A00F732228F9}" v="146" dt="2021-02-10T17:53:23.729"/>
    <p1510:client id="{263F2FFC-94C9-DBC8-6DBE-D2086418A49A}" v="135" dt="2021-03-23T12:38:12.335"/>
    <p1510:client id="{26E265E7-3717-BF10-341F-A3A17AD4C2CE}" v="55" dt="2021-02-18T14:51:02.055"/>
    <p1510:client id="{2752E964-5717-2521-8DF8-742B855B3721}" v="52" dt="2021-02-11T15:16:28.982"/>
    <p1510:client id="{29032787-C8DA-7E3A-43D1-5E799AC5F374}" v="911" dt="2021-03-10T13:58:14.771"/>
    <p1510:client id="{3A699330-578F-979F-9A40-E3FFE380B8BE}" v="1" dt="2021-04-20T16:34:15.192"/>
    <p1510:client id="{40E9EB32-8C60-712E-396A-BAE38023841D}" v="90" dt="2021-03-23T12:12:38.006"/>
    <p1510:client id="{4E47B29F-8000-0000-B785-7C9DCF76F220}" v="149" dt="2021-03-08T15:15:25.361"/>
    <p1510:client id="{5A02DDF1-0A19-303E-250D-5CE7ACDDEF4A}" v="859" dt="2021-03-11T16:04:38.422"/>
    <p1510:client id="{62223C1A-2BF5-B350-42A3-FB1A971861B0}" v="114" dt="2021-02-09T14:42:22.240"/>
    <p1510:client id="{64E1DDD6-960E-F453-76A0-E70A534112A4}" v="362" dt="2021-01-05T14:02:27.139"/>
    <p1510:client id="{6E8CBC9F-30AE-0000-B784-AA39E5D245D8}" v="107" dt="2021-04-09T12:28:57.170"/>
    <p1510:client id="{78206928-F091-0EB7-0730-C0E5405E3534}" v="616" dt="2021-02-26T14:07:28.245"/>
    <p1510:client id="{783B20A9-63C5-3C20-579C-1EF28F73623E}" v="138" dt="2021-02-25T14:48:31.278"/>
    <p1510:client id="{7B2D48A3-AD8E-A19A-5156-5C6C222F51CE}" v="4080" dt="2021-01-22T14:59:41.368"/>
    <p1510:client id="{80AB4F12-2BA9-96F4-3B46-DD47258614D7}" v="1049" dt="2021-02-04T15:38:20.158"/>
    <p1510:client id="{8394B229-FB77-5746-1354-A5E731F9B660}" v="92" dt="2021-03-09T13:55:06.710"/>
    <p1510:client id="{8C2F452B-A67F-7C68-85D8-BF4D2D1671D7}" v="18" dt="2021-04-09T14:37:00.376"/>
    <p1510:client id="{8C54BC46-1E3B-95B6-F648-875D962979B7}" v="200" dt="2021-03-24T13:41:41.164"/>
    <p1510:client id="{8F9C33F6-6AB4-3743-4ECB-7B925F669CF5}" v="258" dt="2021-03-31T12:41:55.836"/>
    <p1510:client id="{9560B79F-B07B-0000-B785-7DECB2C7CE43}" v="6" dt="2021-03-24T10:53:02.365"/>
    <p1510:client id="{9694A9C5-9277-3F4F-9E03-B9957B64DA84}" v="49" dt="2021-02-10T14:28:41.850"/>
    <p1510:client id="{96E07F40-D723-50DA-0CB7-722E03A70DF4}" v="2" dt="2021-01-08T14:19:11.792"/>
    <p1510:client id="{9A1C77AC-723C-D9F1-E478-51378F1566AE}" v="2" dt="2021-01-07T19:00:12.201"/>
    <p1510:client id="{A046D598-E5F7-8548-E048-33E9416F1557}" v="7" dt="2021-02-08T14:34:12.651"/>
    <p1510:client id="{A66C0F4C-372E-6E21-C29E-E9CAA65874DE}" v="112" dt="2021-03-08T17:38:05.181"/>
    <p1510:client id="{AE219874-CB14-A106-0C07-C10224F714C1}" v="49" dt="2021-03-12T17:48:54.169"/>
    <p1510:client id="{B07096FF-54CB-487F-1A24-CCDEE585387D}" v="1147" dt="2021-04-14T17:31:29.177"/>
    <p1510:client id="{B83D84A7-CC68-77B0-F008-D5297D8F80B2}" v="301" dt="2021-01-07T15:48:52.762"/>
    <p1510:client id="{BC357174-7C52-F80C-1176-174BDCAD02D2}" v="11" dt="2021-02-05T13:49:51.575"/>
    <p1510:client id="{C697BB9F-C093-0000-B784-A401BDE2E022}" v="7" dt="2021-04-06T13:12:47.138"/>
    <p1510:client id="{CE3FBC9F-C09F-0000-B784-AC4078E98571}" v="929" dt="2021-04-08T14:30:00.501"/>
    <p1510:client id="{DECEB49F-B020-0000-B785-7DAE81D23D11}" v="7" dt="2021-03-16T11:18:07.215"/>
    <p1510:client id="{E25653A3-C1BD-9146-36EE-DEABF7FB218C}" v="11" dt="2021-04-21T17:13:18.834"/>
    <p1510:client id="{E98C8A18-30BD-A5D8-2DF9-271F8F62C0F5}" v="384" dt="2021-03-10T18:51:06.373"/>
    <p1510:client id="{FA614D3F-352D-E334-2268-45754F40F6D8}" v="1007" dt="2021-01-28T15:40:12.172"/>
    <p1510:client id="{FE4FB3B3-572E-734E-CF5F-991EC3617C5F}" v="6" dt="2021-03-12T13:42:51.3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urphy, Denise (ASD-N)" userId="S::denise.murphy@nbed.nb.ca::d0ab35c5-041d-4fc3-a54c-5e144097547b" providerId="AD" clId="Web-{2255CB0A-1C8D-7207-ABC1-A00F732228F9}"/>
    <pc:docChg chg="modSld">
      <pc:chgData name="Murphy, Denise (ASD-N)" userId="S::denise.murphy@nbed.nb.ca::d0ab35c5-041d-4fc3-a54c-5e144097547b" providerId="AD" clId="Web-{2255CB0A-1C8D-7207-ABC1-A00F732228F9}" dt="2021-02-10T17:53:23.729" v="86" actId="20577"/>
      <pc:docMkLst>
        <pc:docMk/>
      </pc:docMkLst>
      <pc:sldChg chg="delSp modSp">
        <pc:chgData name="Murphy, Denise (ASD-N)" userId="S::denise.murphy@nbed.nb.ca::d0ab35c5-041d-4fc3-a54c-5e144097547b" providerId="AD" clId="Web-{2255CB0A-1C8D-7207-ABC1-A00F732228F9}" dt="2021-02-10T17:33:25.186" v="13" actId="20577"/>
        <pc:sldMkLst>
          <pc:docMk/>
          <pc:sldMk cId="3122325815" sldId="260"/>
        </pc:sldMkLst>
        <pc:spChg chg="mod">
          <ac:chgData name="Murphy, Denise (ASD-N)" userId="S::denise.murphy@nbed.nb.ca::d0ab35c5-041d-4fc3-a54c-5e144097547b" providerId="AD" clId="Web-{2255CB0A-1C8D-7207-ABC1-A00F732228F9}" dt="2021-02-10T17:33:25.186" v="13" actId="20577"/>
          <ac:spMkLst>
            <pc:docMk/>
            <pc:sldMk cId="3122325815" sldId="260"/>
            <ac:spMk id="2" creationId="{5B4F0CFD-A868-49EC-9D5E-A8E6CC8D75EC}"/>
          </ac:spMkLst>
        </pc:spChg>
        <pc:spChg chg="del mod">
          <ac:chgData name="Murphy, Denise (ASD-N)" userId="S::denise.murphy@nbed.nb.ca::d0ab35c5-041d-4fc3-a54c-5e144097547b" providerId="AD" clId="Web-{2255CB0A-1C8D-7207-ABC1-A00F732228F9}" dt="2021-02-10T17:31:31.249" v="9"/>
          <ac:spMkLst>
            <pc:docMk/>
            <pc:sldMk cId="3122325815" sldId="260"/>
            <ac:spMk id="3" creationId="{29E42C81-1837-4059-BD5A-5BE29E277512}"/>
          </ac:spMkLst>
        </pc:spChg>
      </pc:sldChg>
      <pc:sldChg chg="addSp delSp modSp">
        <pc:chgData name="Murphy, Denise (ASD-N)" userId="S::denise.murphy@nbed.nb.ca::d0ab35c5-041d-4fc3-a54c-5e144097547b" providerId="AD" clId="Web-{2255CB0A-1C8D-7207-ABC1-A00F732228F9}" dt="2021-02-10T17:53:23.729" v="86" actId="20577"/>
        <pc:sldMkLst>
          <pc:docMk/>
          <pc:sldMk cId="2491726186" sldId="261"/>
        </pc:sldMkLst>
        <pc:spChg chg="mod">
          <ac:chgData name="Murphy, Denise (ASD-N)" userId="S::denise.murphy@nbed.nb.ca::d0ab35c5-041d-4fc3-a54c-5e144097547b" providerId="AD" clId="Web-{2255CB0A-1C8D-7207-ABC1-A00F732228F9}" dt="2021-02-10T17:53:23.729" v="86" actId="20577"/>
          <ac:spMkLst>
            <pc:docMk/>
            <pc:sldMk cId="2491726186" sldId="261"/>
            <ac:spMk id="2" creationId="{5B4F0CFD-A868-49EC-9D5E-A8E6CC8D75EC}"/>
          </ac:spMkLst>
        </pc:spChg>
        <pc:spChg chg="add del mod">
          <ac:chgData name="Murphy, Denise (ASD-N)" userId="S::denise.murphy@nbed.nb.ca::d0ab35c5-041d-4fc3-a54c-5e144097547b" providerId="AD" clId="Web-{2255CB0A-1C8D-7207-ABC1-A00F732228F9}" dt="2021-02-10T17:49:34.807" v="24"/>
          <ac:spMkLst>
            <pc:docMk/>
            <pc:sldMk cId="2491726186" sldId="261"/>
            <ac:spMk id="3" creationId="{336025A4-2BDE-4F39-A5AA-D4FD8D298DBE}"/>
          </ac:spMkLst>
        </pc:spChg>
      </pc:sldChg>
    </pc:docChg>
  </pc:docChgLst>
  <pc:docChgLst>
    <pc:chgData name="Murphy, Denise (ASD-N)" userId="S::denise.murphy@nbed.nb.ca::d0ab35c5-041d-4fc3-a54c-5e144097547b" providerId="AD" clId="Web-{8C54BC46-1E3B-95B6-F648-875D962979B7}"/>
    <pc:docChg chg="modSld">
      <pc:chgData name="Murphy, Denise (ASD-N)" userId="S::denise.murphy@nbed.nb.ca::d0ab35c5-041d-4fc3-a54c-5e144097547b" providerId="AD" clId="Web-{8C54BC46-1E3B-95B6-F648-875D962979B7}" dt="2021-03-24T13:41:41.164" v="100" actId="20577"/>
      <pc:docMkLst>
        <pc:docMk/>
      </pc:docMkLst>
      <pc:sldChg chg="modSp">
        <pc:chgData name="Murphy, Denise (ASD-N)" userId="S::denise.murphy@nbed.nb.ca::d0ab35c5-041d-4fc3-a54c-5e144097547b" providerId="AD" clId="Web-{8C54BC46-1E3B-95B6-F648-875D962979B7}" dt="2021-03-24T12:50:09.834" v="73" actId="20577"/>
        <pc:sldMkLst>
          <pc:docMk/>
          <pc:sldMk cId="889983292" sldId="275"/>
        </pc:sldMkLst>
        <pc:spChg chg="mod">
          <ac:chgData name="Murphy, Denise (ASD-N)" userId="S::denise.murphy@nbed.nb.ca::d0ab35c5-041d-4fc3-a54c-5e144097547b" providerId="AD" clId="Web-{8C54BC46-1E3B-95B6-F648-875D962979B7}" dt="2021-03-24T12:50:09.834" v="73" actId="20577"/>
          <ac:spMkLst>
            <pc:docMk/>
            <pc:sldMk cId="889983292" sldId="275"/>
            <ac:spMk id="2" creationId="{C1000613-B8B3-4053-84BB-DFB6B8DF7CEA}"/>
          </ac:spMkLst>
        </pc:spChg>
      </pc:sldChg>
      <pc:sldChg chg="addSp modSp">
        <pc:chgData name="Murphy, Denise (ASD-N)" userId="S::denise.murphy@nbed.nb.ca::d0ab35c5-041d-4fc3-a54c-5e144097547b" providerId="AD" clId="Web-{8C54BC46-1E3B-95B6-F648-875D962979B7}" dt="2021-03-24T13:41:41.164" v="100" actId="20577"/>
        <pc:sldMkLst>
          <pc:docMk/>
          <pc:sldMk cId="2101842040" sldId="285"/>
        </pc:sldMkLst>
        <pc:spChg chg="mod">
          <ac:chgData name="Murphy, Denise (ASD-N)" userId="S::denise.murphy@nbed.nb.ca::d0ab35c5-041d-4fc3-a54c-5e144097547b" providerId="AD" clId="Web-{8C54BC46-1E3B-95B6-F648-875D962979B7}" dt="2021-03-24T13:40:16.585" v="74" actId="1076"/>
          <ac:spMkLst>
            <pc:docMk/>
            <pc:sldMk cId="2101842040" sldId="285"/>
            <ac:spMk id="2" creationId="{0CDF524D-FD4E-440A-9B3A-EF03596F17C7}"/>
          </ac:spMkLst>
        </pc:spChg>
        <pc:spChg chg="add mod">
          <ac:chgData name="Murphy, Denise (ASD-N)" userId="S::denise.murphy@nbed.nb.ca::d0ab35c5-041d-4fc3-a54c-5e144097547b" providerId="AD" clId="Web-{8C54BC46-1E3B-95B6-F648-875D962979B7}" dt="2021-03-24T13:41:41.164" v="100" actId="20577"/>
          <ac:spMkLst>
            <pc:docMk/>
            <pc:sldMk cId="2101842040" sldId="285"/>
            <ac:spMk id="6" creationId="{75F2B50A-8F61-4869-A150-40BEEB57259D}"/>
          </ac:spMkLst>
        </pc:spChg>
      </pc:sldChg>
    </pc:docChg>
  </pc:docChgLst>
  <pc:docChgLst>
    <pc:chgData name="Murphy, Denise (ASD-N)" userId="S::denise.murphy@nbed.nb.ca::d0ab35c5-041d-4fc3-a54c-5e144097547b" providerId="AD" clId="Web-{78206928-F091-0EB7-0730-C0E5405E3534}"/>
    <pc:docChg chg="addSld modSld">
      <pc:chgData name="Murphy, Denise (ASD-N)" userId="S::denise.murphy@nbed.nb.ca::d0ab35c5-041d-4fc3-a54c-5e144097547b" providerId="AD" clId="Web-{78206928-F091-0EB7-0730-C0E5405E3534}" dt="2021-02-26T14:07:28.229" v="333" actId="20577"/>
      <pc:docMkLst>
        <pc:docMk/>
      </pc:docMkLst>
      <pc:sldChg chg="modSp">
        <pc:chgData name="Murphy, Denise (ASD-N)" userId="S::denise.murphy@nbed.nb.ca::d0ab35c5-041d-4fc3-a54c-5e144097547b" providerId="AD" clId="Web-{78206928-F091-0EB7-0730-C0E5405E3534}" dt="2021-02-26T13:37:28.397" v="146" actId="20577"/>
        <pc:sldMkLst>
          <pc:docMk/>
          <pc:sldMk cId="2928731964" sldId="262"/>
        </pc:sldMkLst>
        <pc:spChg chg="mod">
          <ac:chgData name="Murphy, Denise (ASD-N)" userId="S::denise.murphy@nbed.nb.ca::d0ab35c5-041d-4fc3-a54c-5e144097547b" providerId="AD" clId="Web-{78206928-F091-0EB7-0730-C0E5405E3534}" dt="2021-02-26T13:37:22.413" v="144" actId="1076"/>
          <ac:spMkLst>
            <pc:docMk/>
            <pc:sldMk cId="2928731964" sldId="262"/>
            <ac:spMk id="2" creationId="{46E65DB2-8462-46E2-891F-C0EA486729AA}"/>
          </ac:spMkLst>
        </pc:spChg>
        <pc:spChg chg="mod">
          <ac:chgData name="Murphy, Denise (ASD-N)" userId="S::denise.murphy@nbed.nb.ca::d0ab35c5-041d-4fc3-a54c-5e144097547b" providerId="AD" clId="Web-{78206928-F091-0EB7-0730-C0E5405E3534}" dt="2021-02-26T13:37:28.397" v="146" actId="20577"/>
          <ac:spMkLst>
            <pc:docMk/>
            <pc:sldMk cId="2928731964" sldId="262"/>
            <ac:spMk id="7" creationId="{FE690AE5-8C66-4745-8659-BAFDCBC9A24F}"/>
          </ac:spMkLst>
        </pc:spChg>
      </pc:sldChg>
      <pc:sldChg chg="addSp modSp new">
        <pc:chgData name="Murphy, Denise (ASD-N)" userId="S::denise.murphy@nbed.nb.ca::d0ab35c5-041d-4fc3-a54c-5e144097547b" providerId="AD" clId="Web-{78206928-F091-0EB7-0730-C0E5405E3534}" dt="2021-02-26T14:07:28.229" v="333" actId="20577"/>
        <pc:sldMkLst>
          <pc:docMk/>
          <pc:sldMk cId="1723248733" sldId="279"/>
        </pc:sldMkLst>
        <pc:spChg chg="add mod">
          <ac:chgData name="Murphy, Denise (ASD-N)" userId="S::denise.murphy@nbed.nb.ca::d0ab35c5-041d-4fc3-a54c-5e144097547b" providerId="AD" clId="Web-{78206928-F091-0EB7-0730-C0E5405E3534}" dt="2021-02-26T13:40:45.915" v="189" actId="20577"/>
          <ac:spMkLst>
            <pc:docMk/>
            <pc:sldMk cId="1723248733" sldId="279"/>
            <ac:spMk id="2" creationId="{5CD63D59-B4F1-464F-9DD0-A27556898F98}"/>
          </ac:spMkLst>
        </pc:spChg>
        <pc:spChg chg="add mod">
          <ac:chgData name="Murphy, Denise (ASD-N)" userId="S::denise.murphy@nbed.nb.ca::d0ab35c5-041d-4fc3-a54c-5e144097547b" providerId="AD" clId="Web-{78206928-F091-0EB7-0730-C0E5405E3534}" dt="2021-02-26T14:07:28.229" v="333" actId="20577"/>
          <ac:spMkLst>
            <pc:docMk/>
            <pc:sldMk cId="1723248733" sldId="279"/>
            <ac:spMk id="3" creationId="{FE3E3609-3EB6-4A96-BFB4-C3C51390B1DB}"/>
          </ac:spMkLst>
        </pc:spChg>
        <pc:spChg chg="add mod">
          <ac:chgData name="Murphy, Denise (ASD-N)" userId="S::denise.murphy@nbed.nb.ca::d0ab35c5-041d-4fc3-a54c-5e144097547b" providerId="AD" clId="Web-{78206928-F091-0EB7-0730-C0E5405E3534}" dt="2021-02-26T13:41:30.447" v="204" actId="14100"/>
          <ac:spMkLst>
            <pc:docMk/>
            <pc:sldMk cId="1723248733" sldId="279"/>
            <ac:spMk id="4" creationId="{64765DF5-D5EB-4A4E-BE4D-1CC997D3612A}"/>
          </ac:spMkLst>
        </pc:spChg>
      </pc:sldChg>
    </pc:docChg>
  </pc:docChgLst>
  <pc:docChgLst>
    <pc:chgData name="Murphy, Denise (ASD-N)" userId="S::denise.murphy@nbed.nb.ca::d0ab35c5-041d-4fc3-a54c-5e144097547b" providerId="AD" clId="Web-{9560B79F-B07B-0000-B785-7DECB2C7CE43}"/>
    <pc:docChg chg="modSld">
      <pc:chgData name="Murphy, Denise (ASD-N)" userId="S::denise.murphy@nbed.nb.ca::d0ab35c5-041d-4fc3-a54c-5e144097547b" providerId="AD" clId="Web-{9560B79F-B07B-0000-B785-7DECB2C7CE43}" dt="2021-03-24T10:53:02.365" v="3" actId="20577"/>
      <pc:docMkLst>
        <pc:docMk/>
      </pc:docMkLst>
      <pc:sldChg chg="modSp">
        <pc:chgData name="Murphy, Denise (ASD-N)" userId="S::denise.murphy@nbed.nb.ca::d0ab35c5-041d-4fc3-a54c-5e144097547b" providerId="AD" clId="Web-{9560B79F-B07B-0000-B785-7DECB2C7CE43}" dt="2021-03-24T10:53:02.365" v="3" actId="20577"/>
        <pc:sldMkLst>
          <pc:docMk/>
          <pc:sldMk cId="2928731964" sldId="262"/>
        </pc:sldMkLst>
        <pc:spChg chg="mod">
          <ac:chgData name="Murphy, Denise (ASD-N)" userId="S::denise.murphy@nbed.nb.ca::d0ab35c5-041d-4fc3-a54c-5e144097547b" providerId="AD" clId="Web-{9560B79F-B07B-0000-B785-7DECB2C7CE43}" dt="2021-03-24T10:53:02.365" v="3" actId="20577"/>
          <ac:spMkLst>
            <pc:docMk/>
            <pc:sldMk cId="2928731964" sldId="262"/>
            <ac:spMk id="8" creationId="{F3005325-74D1-4539-8583-45BC893AE088}"/>
          </ac:spMkLst>
        </pc:spChg>
      </pc:sldChg>
      <pc:sldChg chg="modSp">
        <pc:chgData name="Murphy, Denise (ASD-N)" userId="S::denise.murphy@nbed.nb.ca::d0ab35c5-041d-4fc3-a54c-5e144097547b" providerId="AD" clId="Web-{9560B79F-B07B-0000-B785-7DECB2C7CE43}" dt="2021-03-24T10:52:41.115" v="1" actId="1076"/>
        <pc:sldMkLst>
          <pc:docMk/>
          <pc:sldMk cId="1723248733" sldId="279"/>
        </pc:sldMkLst>
        <pc:spChg chg="mod">
          <ac:chgData name="Murphy, Denise (ASD-N)" userId="S::denise.murphy@nbed.nb.ca::d0ab35c5-041d-4fc3-a54c-5e144097547b" providerId="AD" clId="Web-{9560B79F-B07B-0000-B785-7DECB2C7CE43}" dt="2021-03-24T10:52:41.115" v="1" actId="1076"/>
          <ac:spMkLst>
            <pc:docMk/>
            <pc:sldMk cId="1723248733" sldId="279"/>
            <ac:spMk id="4" creationId="{64765DF5-D5EB-4A4E-BE4D-1CC997D3612A}"/>
          </ac:spMkLst>
        </pc:spChg>
      </pc:sldChg>
    </pc:docChg>
  </pc:docChgLst>
  <pc:docChgLst>
    <pc:chgData name="Murphy, Denise (ASD-N)" userId="S::denise.murphy@nbed.nb.ca::d0ab35c5-041d-4fc3-a54c-5e144097547b" providerId="AD" clId="Web-{29032787-C8DA-7E3A-43D1-5E799AC5F374}"/>
    <pc:docChg chg="addSld modSld sldOrd">
      <pc:chgData name="Murphy, Denise (ASD-N)" userId="S::denise.murphy@nbed.nb.ca::d0ab35c5-041d-4fc3-a54c-5e144097547b" providerId="AD" clId="Web-{29032787-C8DA-7E3A-43D1-5E799AC5F374}" dt="2021-03-10T13:58:14.771" v="506" actId="20577"/>
      <pc:docMkLst>
        <pc:docMk/>
      </pc:docMkLst>
      <pc:sldChg chg="addSp modSp">
        <pc:chgData name="Murphy, Denise (ASD-N)" userId="S::denise.murphy@nbed.nb.ca::d0ab35c5-041d-4fc3-a54c-5e144097547b" providerId="AD" clId="Web-{29032787-C8DA-7E3A-43D1-5E799AC5F374}" dt="2021-03-10T13:58:14.771" v="506" actId="20577"/>
        <pc:sldMkLst>
          <pc:docMk/>
          <pc:sldMk cId="2928731964" sldId="262"/>
        </pc:sldMkLst>
        <pc:spChg chg="mod">
          <ac:chgData name="Murphy, Denise (ASD-N)" userId="S::denise.murphy@nbed.nb.ca::d0ab35c5-041d-4fc3-a54c-5e144097547b" providerId="AD" clId="Web-{29032787-C8DA-7E3A-43D1-5E799AC5F374}" dt="2021-03-10T13:58:14.771" v="506" actId="20577"/>
          <ac:spMkLst>
            <pc:docMk/>
            <pc:sldMk cId="2928731964" sldId="262"/>
            <ac:spMk id="6" creationId="{CE593AE7-BA89-4139-884B-F8708302A05A}"/>
          </ac:spMkLst>
        </pc:spChg>
        <pc:spChg chg="add mod">
          <ac:chgData name="Murphy, Denise (ASD-N)" userId="S::denise.murphy@nbed.nb.ca::d0ab35c5-041d-4fc3-a54c-5e144097547b" providerId="AD" clId="Web-{29032787-C8DA-7E3A-43D1-5E799AC5F374}" dt="2021-03-10T13:57:15.675" v="503" actId="1076"/>
          <ac:spMkLst>
            <pc:docMk/>
            <pc:sldMk cId="2928731964" sldId="262"/>
            <ac:spMk id="8" creationId="{F3005325-74D1-4539-8583-45BC893AE088}"/>
          </ac:spMkLst>
        </pc:spChg>
      </pc:sldChg>
      <pc:sldChg chg="modSp">
        <pc:chgData name="Murphy, Denise (ASD-N)" userId="S::denise.murphy@nbed.nb.ca::d0ab35c5-041d-4fc3-a54c-5e144097547b" providerId="AD" clId="Web-{29032787-C8DA-7E3A-43D1-5E799AC5F374}" dt="2021-03-10T12:15:24.227" v="155" actId="20577"/>
        <pc:sldMkLst>
          <pc:docMk/>
          <pc:sldMk cId="2277253468" sldId="268"/>
        </pc:sldMkLst>
        <pc:spChg chg="mod">
          <ac:chgData name="Murphy, Denise (ASD-N)" userId="S::denise.murphy@nbed.nb.ca::d0ab35c5-041d-4fc3-a54c-5e144097547b" providerId="AD" clId="Web-{29032787-C8DA-7E3A-43D1-5E799AC5F374}" dt="2021-03-10T12:15:24.227" v="155" actId="20577"/>
          <ac:spMkLst>
            <pc:docMk/>
            <pc:sldMk cId="2277253468" sldId="268"/>
            <ac:spMk id="2" creationId="{0A0CBE75-0EB2-4AD0-A900-3AFC93F7445D}"/>
          </ac:spMkLst>
        </pc:spChg>
      </pc:sldChg>
      <pc:sldChg chg="modSp">
        <pc:chgData name="Murphy, Denise (ASD-N)" userId="S::denise.murphy@nbed.nb.ca::d0ab35c5-041d-4fc3-a54c-5e144097547b" providerId="AD" clId="Web-{29032787-C8DA-7E3A-43D1-5E799AC5F374}" dt="2021-03-10T13:01:44.653" v="174" actId="20577"/>
        <pc:sldMkLst>
          <pc:docMk/>
          <pc:sldMk cId="1723248733" sldId="279"/>
        </pc:sldMkLst>
        <pc:spChg chg="mod">
          <ac:chgData name="Murphy, Denise (ASD-N)" userId="S::denise.murphy@nbed.nb.ca::d0ab35c5-041d-4fc3-a54c-5e144097547b" providerId="AD" clId="Web-{29032787-C8DA-7E3A-43D1-5E799AC5F374}" dt="2021-03-10T13:01:44.653" v="174" actId="20577"/>
          <ac:spMkLst>
            <pc:docMk/>
            <pc:sldMk cId="1723248733" sldId="279"/>
            <ac:spMk id="3" creationId="{FE3E3609-3EB6-4A96-BFB4-C3C51390B1DB}"/>
          </ac:spMkLst>
        </pc:spChg>
        <pc:spChg chg="mod">
          <ac:chgData name="Murphy, Denise (ASD-N)" userId="S::denise.murphy@nbed.nb.ca::d0ab35c5-041d-4fc3-a54c-5e144097547b" providerId="AD" clId="Web-{29032787-C8DA-7E3A-43D1-5E799AC5F374}" dt="2021-03-10T13:01:16.479" v="172" actId="1076"/>
          <ac:spMkLst>
            <pc:docMk/>
            <pc:sldMk cId="1723248733" sldId="279"/>
            <ac:spMk id="4" creationId="{64765DF5-D5EB-4A4E-BE4D-1CC997D3612A}"/>
          </ac:spMkLst>
        </pc:spChg>
        <pc:spChg chg="ord">
          <ac:chgData name="Murphy, Denise (ASD-N)" userId="S::denise.murphy@nbed.nb.ca::d0ab35c5-041d-4fc3-a54c-5e144097547b" providerId="AD" clId="Web-{29032787-C8DA-7E3A-43D1-5E799AC5F374}" dt="2021-03-10T12:44:56.309" v="161"/>
          <ac:spMkLst>
            <pc:docMk/>
            <pc:sldMk cId="1723248733" sldId="279"/>
            <ac:spMk id="5" creationId="{00009520-5CE3-414F-933D-A224A1E39989}"/>
          </ac:spMkLst>
        </pc:spChg>
      </pc:sldChg>
      <pc:sldChg chg="addSp modSp mod ord setBg">
        <pc:chgData name="Murphy, Denise (ASD-N)" userId="S::denise.murphy@nbed.nb.ca::d0ab35c5-041d-4fc3-a54c-5e144097547b" providerId="AD" clId="Web-{29032787-C8DA-7E3A-43D1-5E799AC5F374}" dt="2021-03-09T17:44:35.663" v="109" actId="1076"/>
        <pc:sldMkLst>
          <pc:docMk/>
          <pc:sldMk cId="1726319432" sldId="280"/>
        </pc:sldMkLst>
        <pc:spChg chg="mod ord">
          <ac:chgData name="Murphy, Denise (ASD-N)" userId="S::denise.murphy@nbed.nb.ca::d0ab35c5-041d-4fc3-a54c-5e144097547b" providerId="AD" clId="Web-{29032787-C8DA-7E3A-43D1-5E799AC5F374}" dt="2021-03-09T17:43:03.316" v="91"/>
          <ac:spMkLst>
            <pc:docMk/>
            <pc:sldMk cId="1726319432" sldId="280"/>
            <ac:spMk id="2" creationId="{3314BDCF-BBA9-4E9F-8B06-3674080F97AA}"/>
          </ac:spMkLst>
        </pc:spChg>
        <pc:spChg chg="mod">
          <ac:chgData name="Murphy, Denise (ASD-N)" userId="S::denise.murphy@nbed.nb.ca::d0ab35c5-041d-4fc3-a54c-5e144097547b" providerId="AD" clId="Web-{29032787-C8DA-7E3A-43D1-5E799AC5F374}" dt="2021-03-09T17:43:20.129" v="94" actId="14100"/>
          <ac:spMkLst>
            <pc:docMk/>
            <pc:sldMk cId="1726319432" sldId="280"/>
            <ac:spMk id="3" creationId="{017868F5-2701-4C42-9D2E-6040192B2601}"/>
          </ac:spMkLst>
        </pc:spChg>
        <pc:spChg chg="mod">
          <ac:chgData name="Murphy, Denise (ASD-N)" userId="S::denise.murphy@nbed.nb.ca::d0ab35c5-041d-4fc3-a54c-5e144097547b" providerId="AD" clId="Web-{29032787-C8DA-7E3A-43D1-5E799AC5F374}" dt="2021-03-09T17:44:35.663" v="109" actId="1076"/>
          <ac:spMkLst>
            <pc:docMk/>
            <pc:sldMk cId="1726319432" sldId="280"/>
            <ac:spMk id="4" creationId="{B356C029-D5F7-4D41-B4E2-797ED034FC48}"/>
          </ac:spMkLst>
        </pc:spChg>
        <pc:spChg chg="mod">
          <ac:chgData name="Murphy, Denise (ASD-N)" userId="S::denise.murphy@nbed.nb.ca::d0ab35c5-041d-4fc3-a54c-5e144097547b" providerId="AD" clId="Web-{29032787-C8DA-7E3A-43D1-5E799AC5F374}" dt="2021-03-09T17:44:08.084" v="106" actId="20577"/>
          <ac:spMkLst>
            <pc:docMk/>
            <pc:sldMk cId="1726319432" sldId="280"/>
            <ac:spMk id="5" creationId="{8211293F-08E6-4C91-B3D1-A3BF952595FC}"/>
          </ac:spMkLst>
        </pc:spChg>
        <pc:spChg chg="add mod">
          <ac:chgData name="Murphy, Denise (ASD-N)" userId="S::denise.murphy@nbed.nb.ca::d0ab35c5-041d-4fc3-a54c-5e144097547b" providerId="AD" clId="Web-{29032787-C8DA-7E3A-43D1-5E799AC5F374}" dt="2021-03-09T17:43:27.817" v="95" actId="1076"/>
          <ac:spMkLst>
            <pc:docMk/>
            <pc:sldMk cId="1726319432" sldId="280"/>
            <ac:spMk id="7" creationId="{8FF2199E-A7D6-4BD9-AACE-6555279917CD}"/>
          </ac:spMkLst>
        </pc:spChg>
        <pc:spChg chg="add mod">
          <ac:chgData name="Murphy, Denise (ASD-N)" userId="S::denise.murphy@nbed.nb.ca::d0ab35c5-041d-4fc3-a54c-5e144097547b" providerId="AD" clId="Web-{29032787-C8DA-7E3A-43D1-5E799AC5F374}" dt="2021-03-09T17:43:10.926" v="92" actId="1076"/>
          <ac:spMkLst>
            <pc:docMk/>
            <pc:sldMk cId="1726319432" sldId="280"/>
            <ac:spMk id="8" creationId="{8B050CC9-9FD9-4590-886F-CAF6B5D652B7}"/>
          </ac:spMkLst>
        </pc:spChg>
        <pc:spChg chg="add">
          <ac:chgData name="Murphy, Denise (ASD-N)" userId="S::denise.murphy@nbed.nb.ca::d0ab35c5-041d-4fc3-a54c-5e144097547b" providerId="AD" clId="Web-{29032787-C8DA-7E3A-43D1-5E799AC5F374}" dt="2021-03-09T17:43:03.316" v="91"/>
          <ac:spMkLst>
            <pc:docMk/>
            <pc:sldMk cId="1726319432" sldId="280"/>
            <ac:spMk id="13" creationId="{23DA7759-3209-4FE2-96D1-4EEDD81E9EA0}"/>
          </ac:spMkLst>
        </pc:spChg>
        <pc:spChg chg="add">
          <ac:chgData name="Murphy, Denise (ASD-N)" userId="S::denise.murphy@nbed.nb.ca::d0ab35c5-041d-4fc3-a54c-5e144097547b" providerId="AD" clId="Web-{29032787-C8DA-7E3A-43D1-5E799AC5F374}" dt="2021-03-09T17:43:03.316" v="91"/>
          <ac:spMkLst>
            <pc:docMk/>
            <pc:sldMk cId="1726319432" sldId="280"/>
            <ac:spMk id="15" creationId="{41460DAD-8769-4C9F-9C8C-BB0443909D76}"/>
          </ac:spMkLst>
        </pc:spChg>
        <pc:spChg chg="add">
          <ac:chgData name="Murphy, Denise (ASD-N)" userId="S::denise.murphy@nbed.nb.ca::d0ab35c5-041d-4fc3-a54c-5e144097547b" providerId="AD" clId="Web-{29032787-C8DA-7E3A-43D1-5E799AC5F374}" dt="2021-03-09T17:43:03.316" v="91"/>
          <ac:spMkLst>
            <pc:docMk/>
            <pc:sldMk cId="1726319432" sldId="280"/>
            <ac:spMk id="17" creationId="{4F7EBAE4-9945-4473-9E34-B2C66EA0F03D}"/>
          </ac:spMkLst>
        </pc:spChg>
        <pc:spChg chg="add">
          <ac:chgData name="Murphy, Denise (ASD-N)" userId="S::denise.murphy@nbed.nb.ca::d0ab35c5-041d-4fc3-a54c-5e144097547b" providerId="AD" clId="Web-{29032787-C8DA-7E3A-43D1-5E799AC5F374}" dt="2021-03-09T17:43:03.316" v="91"/>
          <ac:spMkLst>
            <pc:docMk/>
            <pc:sldMk cId="1726319432" sldId="280"/>
            <ac:spMk id="19" creationId="{70BEB1E7-2F88-40BC-B73D-42E5B6F80BFC}"/>
          </ac:spMkLst>
        </pc:spChg>
        <pc:spChg chg="add">
          <ac:chgData name="Murphy, Denise (ASD-N)" userId="S::denise.murphy@nbed.nb.ca::d0ab35c5-041d-4fc3-a54c-5e144097547b" providerId="AD" clId="Web-{29032787-C8DA-7E3A-43D1-5E799AC5F374}" dt="2021-03-09T17:43:03.316" v="91"/>
          <ac:spMkLst>
            <pc:docMk/>
            <pc:sldMk cId="1726319432" sldId="280"/>
            <ac:spMk id="21" creationId="{A7B99495-F43F-4D80-A44F-2CB4764EB90B}"/>
          </ac:spMkLst>
        </pc:spChg>
        <pc:picChg chg="add mod ord">
          <ac:chgData name="Murphy, Denise (ASD-N)" userId="S::denise.murphy@nbed.nb.ca::d0ab35c5-041d-4fc3-a54c-5e144097547b" providerId="AD" clId="Web-{29032787-C8DA-7E3A-43D1-5E799AC5F374}" dt="2021-03-09T17:43:03.316" v="91"/>
          <ac:picMkLst>
            <pc:docMk/>
            <pc:sldMk cId="1726319432" sldId="280"/>
            <ac:picMk id="6" creationId="{119CD45D-C2C3-4B82-A95E-00149EF2D77A}"/>
          </ac:picMkLst>
        </pc:picChg>
      </pc:sldChg>
      <pc:sldChg chg="addSp modSp new">
        <pc:chgData name="Murphy, Denise (ASD-N)" userId="S::denise.murphy@nbed.nb.ca::d0ab35c5-041d-4fc3-a54c-5e144097547b" providerId="AD" clId="Web-{29032787-C8DA-7E3A-43D1-5E799AC5F374}" dt="2021-03-09T14:01:22.149" v="39"/>
        <pc:sldMkLst>
          <pc:docMk/>
          <pc:sldMk cId="1938838366" sldId="281"/>
        </pc:sldMkLst>
        <pc:graphicFrameChg chg="add mod modGraphic">
          <ac:chgData name="Murphy, Denise (ASD-N)" userId="S::denise.murphy@nbed.nb.ca::d0ab35c5-041d-4fc3-a54c-5e144097547b" providerId="AD" clId="Web-{29032787-C8DA-7E3A-43D1-5E799AC5F374}" dt="2021-03-09T14:01:22.149" v="39"/>
          <ac:graphicFrameMkLst>
            <pc:docMk/>
            <pc:sldMk cId="1938838366" sldId="281"/>
            <ac:graphicFrameMk id="3" creationId="{783EC276-3A90-4BA2-8CA7-DD44A8A4BB86}"/>
          </ac:graphicFrameMkLst>
        </pc:graphicFrameChg>
      </pc:sldChg>
      <pc:sldChg chg="addSp modSp new">
        <pc:chgData name="Murphy, Denise (ASD-N)" userId="S::denise.murphy@nbed.nb.ca::d0ab35c5-041d-4fc3-a54c-5e144097547b" providerId="AD" clId="Web-{29032787-C8DA-7E3A-43D1-5E799AC5F374}" dt="2021-03-09T14:40:28.196" v="45" actId="20577"/>
        <pc:sldMkLst>
          <pc:docMk/>
          <pc:sldMk cId="1097706064" sldId="282"/>
        </pc:sldMkLst>
        <pc:spChg chg="add mod">
          <ac:chgData name="Murphy, Denise (ASD-N)" userId="S::denise.murphy@nbed.nb.ca::d0ab35c5-041d-4fc3-a54c-5e144097547b" providerId="AD" clId="Web-{29032787-C8DA-7E3A-43D1-5E799AC5F374}" dt="2021-03-09T14:40:28.196" v="45" actId="20577"/>
          <ac:spMkLst>
            <pc:docMk/>
            <pc:sldMk cId="1097706064" sldId="282"/>
            <ac:spMk id="2" creationId="{008DD1B7-6FFE-4541-ADB6-881A02F7EE44}"/>
          </ac:spMkLst>
        </pc:spChg>
        <pc:spChg chg="add mod">
          <ac:chgData name="Murphy, Denise (ASD-N)" userId="S::denise.murphy@nbed.nb.ca::d0ab35c5-041d-4fc3-a54c-5e144097547b" providerId="AD" clId="Web-{29032787-C8DA-7E3A-43D1-5E799AC5F374}" dt="2021-03-09T14:40:21.727" v="44" actId="1076"/>
          <ac:spMkLst>
            <pc:docMk/>
            <pc:sldMk cId="1097706064" sldId="282"/>
            <ac:spMk id="3" creationId="{1B021FD7-E5FE-4E55-BA48-E25B258C3B5B}"/>
          </ac:spMkLst>
        </pc:spChg>
      </pc:sldChg>
    </pc:docChg>
  </pc:docChgLst>
  <pc:docChgLst>
    <pc:chgData name="Murphy, Denise (ASD-N)" userId="S::denise.murphy@nbed.nb.ca::d0ab35c5-041d-4fc3-a54c-5e144097547b" providerId="AD" clId="Web-{9694A9C5-9277-3F4F-9E03-B9957B64DA84}"/>
    <pc:docChg chg="modSld">
      <pc:chgData name="Murphy, Denise (ASD-N)" userId="S::denise.murphy@nbed.nb.ca::d0ab35c5-041d-4fc3-a54c-5e144097547b" providerId="AD" clId="Web-{9694A9C5-9277-3F4F-9E03-B9957B64DA84}" dt="2021-02-10T14:28:41.850" v="39" actId="20577"/>
      <pc:docMkLst>
        <pc:docMk/>
      </pc:docMkLst>
      <pc:sldChg chg="modSp">
        <pc:chgData name="Murphy, Denise (ASD-N)" userId="S::denise.murphy@nbed.nb.ca::d0ab35c5-041d-4fc3-a54c-5e144097547b" providerId="AD" clId="Web-{9694A9C5-9277-3F4F-9E03-B9957B64DA84}" dt="2021-02-10T14:16:42.238" v="27" actId="20577"/>
        <pc:sldMkLst>
          <pc:docMk/>
          <pc:sldMk cId="2822427010" sldId="259"/>
        </pc:sldMkLst>
        <pc:spChg chg="mod">
          <ac:chgData name="Murphy, Denise (ASD-N)" userId="S::denise.murphy@nbed.nb.ca::d0ab35c5-041d-4fc3-a54c-5e144097547b" providerId="AD" clId="Web-{9694A9C5-9277-3F4F-9E03-B9957B64DA84}" dt="2021-02-10T14:16:42.238" v="27" actId="20577"/>
          <ac:spMkLst>
            <pc:docMk/>
            <pc:sldMk cId="2822427010" sldId="259"/>
            <ac:spMk id="2" creationId="{6B5A2EB5-0B1B-46E9-8946-D56D8CD733F8}"/>
          </ac:spMkLst>
        </pc:spChg>
      </pc:sldChg>
      <pc:sldChg chg="addSp modSp">
        <pc:chgData name="Murphy, Denise (ASD-N)" userId="S::denise.murphy@nbed.nb.ca::d0ab35c5-041d-4fc3-a54c-5e144097547b" providerId="AD" clId="Web-{9694A9C5-9277-3F4F-9E03-B9957B64DA84}" dt="2021-02-10T14:28:41.850" v="39" actId="20577"/>
        <pc:sldMkLst>
          <pc:docMk/>
          <pc:sldMk cId="3122325815" sldId="260"/>
        </pc:sldMkLst>
        <pc:spChg chg="mod">
          <ac:chgData name="Murphy, Denise (ASD-N)" userId="S::denise.murphy@nbed.nb.ca::d0ab35c5-041d-4fc3-a54c-5e144097547b" providerId="AD" clId="Web-{9694A9C5-9277-3F4F-9E03-B9957B64DA84}" dt="2021-02-10T14:28:41.850" v="39" actId="20577"/>
          <ac:spMkLst>
            <pc:docMk/>
            <pc:sldMk cId="3122325815" sldId="260"/>
            <ac:spMk id="2" creationId="{5B4F0CFD-A868-49EC-9D5E-A8E6CC8D75EC}"/>
          </ac:spMkLst>
        </pc:spChg>
        <pc:spChg chg="add mod">
          <ac:chgData name="Murphy, Denise (ASD-N)" userId="S::denise.murphy@nbed.nb.ca::d0ab35c5-041d-4fc3-a54c-5e144097547b" providerId="AD" clId="Web-{9694A9C5-9277-3F4F-9E03-B9957B64DA84}" dt="2021-02-10T14:26:38.678" v="30" actId="14100"/>
          <ac:spMkLst>
            <pc:docMk/>
            <pc:sldMk cId="3122325815" sldId="260"/>
            <ac:spMk id="3" creationId="{29E42C81-1837-4059-BD5A-5BE29E277512}"/>
          </ac:spMkLst>
        </pc:spChg>
      </pc:sldChg>
    </pc:docChg>
  </pc:docChgLst>
  <pc:docChgLst>
    <pc:chgData name="Murphy, Denise (ASD-N)" userId="S::denise.murphy@nbed.nb.ca::d0ab35c5-041d-4fc3-a54c-5e144097547b" providerId="AD" clId="Web-{263F2FFC-94C9-DBC8-6DBE-D2086418A49A}"/>
    <pc:docChg chg="modSld">
      <pc:chgData name="Murphy, Denise (ASD-N)" userId="S::denise.murphy@nbed.nb.ca::d0ab35c5-041d-4fc3-a54c-5e144097547b" providerId="AD" clId="Web-{263F2FFC-94C9-DBC8-6DBE-D2086418A49A}" dt="2021-03-23T12:38:12.335" v="72" actId="14100"/>
      <pc:docMkLst>
        <pc:docMk/>
      </pc:docMkLst>
      <pc:sldChg chg="addSp modSp">
        <pc:chgData name="Murphy, Denise (ASD-N)" userId="S::denise.murphy@nbed.nb.ca::d0ab35c5-041d-4fc3-a54c-5e144097547b" providerId="AD" clId="Web-{263F2FFC-94C9-DBC8-6DBE-D2086418A49A}" dt="2021-03-23T12:38:12.335" v="72" actId="14100"/>
        <pc:sldMkLst>
          <pc:docMk/>
          <pc:sldMk cId="2101842040" sldId="285"/>
        </pc:sldMkLst>
        <pc:spChg chg="add mod">
          <ac:chgData name="Murphy, Denise (ASD-N)" userId="S::denise.murphy@nbed.nb.ca::d0ab35c5-041d-4fc3-a54c-5e144097547b" providerId="AD" clId="Web-{263F2FFC-94C9-DBC8-6DBE-D2086418A49A}" dt="2021-03-23T12:38:12.335" v="72" actId="14100"/>
          <ac:spMkLst>
            <pc:docMk/>
            <pc:sldMk cId="2101842040" sldId="285"/>
            <ac:spMk id="5" creationId="{FA6F9375-BA4A-4887-9F25-B3C8091B30A1}"/>
          </ac:spMkLst>
        </pc:spChg>
      </pc:sldChg>
    </pc:docChg>
  </pc:docChgLst>
  <pc:docChgLst>
    <pc:chgData name="Murphy, Denise (ASD-N)" userId="S::denise.murphy@nbed.nb.ca::d0ab35c5-041d-4fc3-a54c-5e144097547b" providerId="AD" clId="Web-{B83D84A7-CC68-77B0-F008-D5297D8F80B2}"/>
    <pc:docChg chg="addSld modSld">
      <pc:chgData name="Murphy, Denise (ASD-N)" userId="S::denise.murphy@nbed.nb.ca::d0ab35c5-041d-4fc3-a54c-5e144097547b" providerId="AD" clId="Web-{B83D84A7-CC68-77B0-F008-D5297D8F80B2}" dt="2021-01-07T15:48:52.762" v="300" actId="14100"/>
      <pc:docMkLst>
        <pc:docMk/>
      </pc:docMkLst>
      <pc:sldChg chg="modSp">
        <pc:chgData name="Murphy, Denise (ASD-N)" userId="S::denise.murphy@nbed.nb.ca::d0ab35c5-041d-4fc3-a54c-5e144097547b" providerId="AD" clId="Web-{B83D84A7-CC68-77B0-F008-D5297D8F80B2}" dt="2021-01-07T13:31:00.636" v="18" actId="1076"/>
        <pc:sldMkLst>
          <pc:docMk/>
          <pc:sldMk cId="974464745" sldId="258"/>
        </pc:sldMkLst>
        <pc:spChg chg="mod">
          <ac:chgData name="Murphy, Denise (ASD-N)" userId="S::denise.murphy@nbed.nb.ca::d0ab35c5-041d-4fc3-a54c-5e144097547b" providerId="AD" clId="Web-{B83D84A7-CC68-77B0-F008-D5297D8F80B2}" dt="2021-01-07T12:28:19.772" v="17" actId="1076"/>
          <ac:spMkLst>
            <pc:docMk/>
            <pc:sldMk cId="974464745" sldId="258"/>
            <ac:spMk id="2" creationId="{8894A632-3B9E-4449-AF01-83D14946F603}"/>
          </ac:spMkLst>
        </pc:spChg>
        <pc:spChg chg="mod">
          <ac:chgData name="Murphy, Denise (ASD-N)" userId="S::denise.murphy@nbed.nb.ca::d0ab35c5-041d-4fc3-a54c-5e144097547b" providerId="AD" clId="Web-{B83D84A7-CC68-77B0-F008-D5297D8F80B2}" dt="2021-01-07T13:31:00.636" v="18" actId="1076"/>
          <ac:spMkLst>
            <pc:docMk/>
            <pc:sldMk cId="974464745" sldId="258"/>
            <ac:spMk id="3" creationId="{FA20F0CE-111C-4E9B-B473-F15A0C9A76D8}"/>
          </ac:spMkLst>
        </pc:spChg>
      </pc:sldChg>
      <pc:sldChg chg="addSp modSp">
        <pc:chgData name="Murphy, Denise (ASD-N)" userId="S::denise.murphy@nbed.nb.ca::d0ab35c5-041d-4fc3-a54c-5e144097547b" providerId="AD" clId="Web-{B83D84A7-CC68-77B0-F008-D5297D8F80B2}" dt="2021-01-07T15:48:52.762" v="300" actId="14100"/>
        <pc:sldMkLst>
          <pc:docMk/>
          <pc:sldMk cId="3122325815" sldId="260"/>
        </pc:sldMkLst>
        <pc:spChg chg="add mod">
          <ac:chgData name="Murphy, Denise (ASD-N)" userId="S::denise.murphy@nbed.nb.ca::d0ab35c5-041d-4fc3-a54c-5e144097547b" providerId="AD" clId="Web-{B83D84A7-CC68-77B0-F008-D5297D8F80B2}" dt="2021-01-07T15:48:52.762" v="300" actId="14100"/>
          <ac:spMkLst>
            <pc:docMk/>
            <pc:sldMk cId="3122325815" sldId="260"/>
            <ac:spMk id="3" creationId="{6898E372-A51D-4FED-B159-073D0160201B}"/>
          </ac:spMkLst>
        </pc:spChg>
      </pc:sldChg>
      <pc:sldChg chg="addSp modSp new">
        <pc:chgData name="Murphy, Denise (ASD-N)" userId="S::denise.murphy@nbed.nb.ca::d0ab35c5-041d-4fc3-a54c-5e144097547b" providerId="AD" clId="Web-{B83D84A7-CC68-77B0-F008-D5297D8F80B2}" dt="2021-01-07T14:46:07.626" v="295" actId="14100"/>
        <pc:sldMkLst>
          <pc:docMk/>
          <pc:sldMk cId="2928731964" sldId="262"/>
        </pc:sldMkLst>
        <pc:spChg chg="add mod">
          <ac:chgData name="Murphy, Denise (ASD-N)" userId="S::denise.murphy@nbed.nb.ca::d0ab35c5-041d-4fc3-a54c-5e144097547b" providerId="AD" clId="Web-{B83D84A7-CC68-77B0-F008-D5297D8F80B2}" dt="2021-01-07T14:12:48.234" v="167" actId="14100"/>
          <ac:spMkLst>
            <pc:docMk/>
            <pc:sldMk cId="2928731964" sldId="262"/>
            <ac:spMk id="2" creationId="{46E65DB2-8462-46E2-891F-C0EA486729AA}"/>
          </ac:spMkLst>
        </pc:spChg>
        <pc:spChg chg="add mod">
          <ac:chgData name="Murphy, Denise (ASD-N)" userId="S::denise.murphy@nbed.nb.ca::d0ab35c5-041d-4fc3-a54c-5e144097547b" providerId="AD" clId="Web-{B83D84A7-CC68-77B0-F008-D5297D8F80B2}" dt="2021-01-07T14:45:45.423" v="291"/>
          <ac:spMkLst>
            <pc:docMk/>
            <pc:sldMk cId="2928731964" sldId="262"/>
            <ac:spMk id="5" creationId="{175ADB25-73AC-4EED-80B0-09B27BCA9B43}"/>
          </ac:spMkLst>
        </pc:spChg>
        <pc:spChg chg="add mod">
          <ac:chgData name="Murphy, Denise (ASD-N)" userId="S::denise.murphy@nbed.nb.ca::d0ab35c5-041d-4fc3-a54c-5e144097547b" providerId="AD" clId="Web-{B83D84A7-CC68-77B0-F008-D5297D8F80B2}" dt="2021-01-07T14:44:39.016" v="280" actId="20577"/>
          <ac:spMkLst>
            <pc:docMk/>
            <pc:sldMk cId="2928731964" sldId="262"/>
            <ac:spMk id="6" creationId="{CE593AE7-BA89-4139-884B-F8708302A05A}"/>
          </ac:spMkLst>
        </pc:spChg>
        <pc:spChg chg="add mod">
          <ac:chgData name="Murphy, Denise (ASD-N)" userId="S::denise.murphy@nbed.nb.ca::d0ab35c5-041d-4fc3-a54c-5e144097547b" providerId="AD" clId="Web-{B83D84A7-CC68-77B0-F008-D5297D8F80B2}" dt="2021-01-07T14:46:07.626" v="295" actId="14100"/>
          <ac:spMkLst>
            <pc:docMk/>
            <pc:sldMk cId="2928731964" sldId="262"/>
            <ac:spMk id="7" creationId="{9EC6C71A-EF96-4D5B-8C97-563457415064}"/>
          </ac:spMkLst>
        </pc:spChg>
        <pc:cxnChg chg="add mod">
          <ac:chgData name="Murphy, Denise (ASD-N)" userId="S::denise.murphy@nbed.nb.ca::d0ab35c5-041d-4fc3-a54c-5e144097547b" providerId="AD" clId="Web-{B83D84A7-CC68-77B0-F008-D5297D8F80B2}" dt="2021-01-07T14:45:30.470" v="289"/>
          <ac:cxnSpMkLst>
            <pc:docMk/>
            <pc:sldMk cId="2928731964" sldId="262"/>
            <ac:cxnSpMk id="3" creationId="{F706DC26-B9D6-479F-84FE-3D192E15609A}"/>
          </ac:cxnSpMkLst>
        </pc:cxnChg>
        <pc:cxnChg chg="add mod">
          <ac:chgData name="Murphy, Denise (ASD-N)" userId="S::denise.murphy@nbed.nb.ca::d0ab35c5-041d-4fc3-a54c-5e144097547b" providerId="AD" clId="Web-{B83D84A7-CC68-77B0-F008-D5297D8F80B2}" dt="2021-01-07T14:45:21.376" v="288"/>
          <ac:cxnSpMkLst>
            <pc:docMk/>
            <pc:sldMk cId="2928731964" sldId="262"/>
            <ac:cxnSpMk id="4" creationId="{2422E725-E71D-4802-AB4C-BCF252C1E796}"/>
          </ac:cxnSpMkLst>
        </pc:cxnChg>
      </pc:sldChg>
    </pc:docChg>
  </pc:docChgLst>
  <pc:docChgLst>
    <pc:chgData name="Murphy, Denise (ASD-N)" userId="S::denise.murphy@nbed.nb.ca::d0ab35c5-041d-4fc3-a54c-5e144097547b" providerId="AD" clId="Web-{62223C1A-2BF5-B350-42A3-FB1A971861B0}"/>
    <pc:docChg chg="modSld sldOrd">
      <pc:chgData name="Murphy, Denise (ASD-N)" userId="S::denise.murphy@nbed.nb.ca::d0ab35c5-041d-4fc3-a54c-5e144097547b" providerId="AD" clId="Web-{62223C1A-2BF5-B350-42A3-FB1A971861B0}" dt="2021-02-09T14:42:22.240" v="65" actId="20577"/>
      <pc:docMkLst>
        <pc:docMk/>
      </pc:docMkLst>
      <pc:sldChg chg="addSp delSp modSp">
        <pc:chgData name="Murphy, Denise (ASD-N)" userId="S::denise.murphy@nbed.nb.ca::d0ab35c5-041d-4fc3-a54c-5e144097547b" providerId="AD" clId="Web-{62223C1A-2BF5-B350-42A3-FB1A971861B0}" dt="2021-02-09T14:40:51.146" v="49" actId="20577"/>
        <pc:sldMkLst>
          <pc:docMk/>
          <pc:sldMk cId="3633489295" sldId="257"/>
        </pc:sldMkLst>
        <pc:spChg chg="add del mod">
          <ac:chgData name="Murphy, Denise (ASD-N)" userId="S::denise.murphy@nbed.nb.ca::d0ab35c5-041d-4fc3-a54c-5e144097547b" providerId="AD" clId="Web-{62223C1A-2BF5-B350-42A3-FB1A971861B0}" dt="2021-02-09T14:09:43.643" v="2"/>
          <ac:spMkLst>
            <pc:docMk/>
            <pc:sldMk cId="3633489295" sldId="257"/>
            <ac:spMk id="8" creationId="{A7EDFF5D-C988-45F4-B7EE-8FAE55832B25}"/>
          </ac:spMkLst>
        </pc:spChg>
        <pc:spChg chg="add mod">
          <ac:chgData name="Murphy, Denise (ASD-N)" userId="S::denise.murphy@nbed.nb.ca::d0ab35c5-041d-4fc3-a54c-5e144097547b" providerId="AD" clId="Web-{62223C1A-2BF5-B350-42A3-FB1A971861B0}" dt="2021-02-09T14:40:51.146" v="49" actId="20577"/>
          <ac:spMkLst>
            <pc:docMk/>
            <pc:sldMk cId="3633489295" sldId="257"/>
            <ac:spMk id="9" creationId="{97047D09-34AD-4840-9694-85DB94557046}"/>
          </ac:spMkLst>
        </pc:spChg>
      </pc:sldChg>
      <pc:sldChg chg="modSp ord">
        <pc:chgData name="Murphy, Denise (ASD-N)" userId="S::denise.murphy@nbed.nb.ca::d0ab35c5-041d-4fc3-a54c-5e144097547b" providerId="AD" clId="Web-{62223C1A-2BF5-B350-42A3-FB1A971861B0}" dt="2021-02-09T14:40:26.755" v="39" actId="20577"/>
        <pc:sldMkLst>
          <pc:docMk/>
          <pc:sldMk cId="974464745" sldId="258"/>
        </pc:sldMkLst>
        <pc:spChg chg="mod">
          <ac:chgData name="Murphy, Denise (ASD-N)" userId="S::denise.murphy@nbed.nb.ca::d0ab35c5-041d-4fc3-a54c-5e144097547b" providerId="AD" clId="Web-{62223C1A-2BF5-B350-42A3-FB1A971861B0}" dt="2021-02-09T14:40:26.755" v="39" actId="20577"/>
          <ac:spMkLst>
            <pc:docMk/>
            <pc:sldMk cId="974464745" sldId="258"/>
            <ac:spMk id="3" creationId="{FA20F0CE-111C-4E9B-B473-F15A0C9A76D8}"/>
          </ac:spMkLst>
        </pc:spChg>
      </pc:sldChg>
      <pc:sldChg chg="addSp modSp">
        <pc:chgData name="Murphy, Denise (ASD-N)" userId="S::denise.murphy@nbed.nb.ca::d0ab35c5-041d-4fc3-a54c-5e144097547b" providerId="AD" clId="Web-{62223C1A-2BF5-B350-42A3-FB1A971861B0}" dt="2021-02-09T14:42:22.240" v="65" actId="20577"/>
        <pc:sldMkLst>
          <pc:docMk/>
          <pc:sldMk cId="2928731964" sldId="262"/>
        </pc:sldMkLst>
        <pc:spChg chg="add mod">
          <ac:chgData name="Murphy, Denise (ASD-N)" userId="S::denise.murphy@nbed.nb.ca::d0ab35c5-041d-4fc3-a54c-5e144097547b" providerId="AD" clId="Web-{62223C1A-2BF5-B350-42A3-FB1A971861B0}" dt="2021-02-09T14:42:22.240" v="65" actId="20577"/>
          <ac:spMkLst>
            <pc:docMk/>
            <pc:sldMk cId="2928731964" sldId="262"/>
            <ac:spMk id="7" creationId="{FE690AE5-8C66-4745-8659-BAFDCBC9A24F}"/>
          </ac:spMkLst>
        </pc:spChg>
      </pc:sldChg>
    </pc:docChg>
  </pc:docChgLst>
  <pc:docChgLst>
    <pc:chgData name="Murphy, Denise (ASD-N)" userId="S::denise.murphy@nbed.nb.ca::d0ab35c5-041d-4fc3-a54c-5e144097547b" providerId="AD" clId="Web-{6E8CBC9F-30AE-0000-B784-AA39E5D245D8}"/>
    <pc:docChg chg="modSld">
      <pc:chgData name="Murphy, Denise (ASD-N)" userId="S::denise.murphy@nbed.nb.ca::d0ab35c5-041d-4fc3-a54c-5e144097547b" providerId="AD" clId="Web-{6E8CBC9F-30AE-0000-B784-AA39E5D245D8}" dt="2021-04-09T12:28:57.170" v="50" actId="20577"/>
      <pc:docMkLst>
        <pc:docMk/>
      </pc:docMkLst>
      <pc:sldChg chg="modSp">
        <pc:chgData name="Murphy, Denise (ASD-N)" userId="S::denise.murphy@nbed.nb.ca::d0ab35c5-041d-4fc3-a54c-5e144097547b" providerId="AD" clId="Web-{6E8CBC9F-30AE-0000-B784-AA39E5D245D8}" dt="2021-04-09T12:28:57.170" v="50" actId="20577"/>
        <pc:sldMkLst>
          <pc:docMk/>
          <pc:sldMk cId="4119649625" sldId="286"/>
        </pc:sldMkLst>
        <pc:spChg chg="mod">
          <ac:chgData name="Murphy, Denise (ASD-N)" userId="S::denise.murphy@nbed.nb.ca::d0ab35c5-041d-4fc3-a54c-5e144097547b" providerId="AD" clId="Web-{6E8CBC9F-30AE-0000-B784-AA39E5D245D8}" dt="2021-04-09T12:28:57.170" v="50" actId="20577"/>
          <ac:spMkLst>
            <pc:docMk/>
            <pc:sldMk cId="4119649625" sldId="286"/>
            <ac:spMk id="2" creationId="{517A874E-7E51-4EB9-A830-CBFC554D01BB}"/>
          </ac:spMkLst>
        </pc:spChg>
      </pc:sldChg>
    </pc:docChg>
  </pc:docChgLst>
  <pc:docChgLst>
    <pc:chgData name="Murphy, Denise (ASD-N)" userId="S::denise.murphy@nbed.nb.ca::d0ab35c5-041d-4fc3-a54c-5e144097547b" providerId="AD" clId="Web-{FE4FB3B3-572E-734E-CF5F-991EC3617C5F}"/>
    <pc:docChg chg="modSld">
      <pc:chgData name="Murphy, Denise (ASD-N)" userId="S::denise.murphy@nbed.nb.ca::d0ab35c5-041d-4fc3-a54c-5e144097547b" providerId="AD" clId="Web-{FE4FB3B3-572E-734E-CF5F-991EC3617C5F}" dt="2021-03-12T13:42:51.370" v="5" actId="1076"/>
      <pc:docMkLst>
        <pc:docMk/>
      </pc:docMkLst>
      <pc:sldChg chg="modSp">
        <pc:chgData name="Murphy, Denise (ASD-N)" userId="S::denise.murphy@nbed.nb.ca::d0ab35c5-041d-4fc3-a54c-5e144097547b" providerId="AD" clId="Web-{FE4FB3B3-572E-734E-CF5F-991EC3617C5F}" dt="2021-03-12T13:42:51.370" v="5" actId="1076"/>
        <pc:sldMkLst>
          <pc:docMk/>
          <pc:sldMk cId="2711291286" sldId="284"/>
        </pc:sldMkLst>
        <pc:spChg chg="mod">
          <ac:chgData name="Murphy, Denise (ASD-N)" userId="S::denise.murphy@nbed.nb.ca::d0ab35c5-041d-4fc3-a54c-5e144097547b" providerId="AD" clId="Web-{FE4FB3B3-572E-734E-CF5F-991EC3617C5F}" dt="2021-03-12T13:42:47.698" v="4" actId="1076"/>
          <ac:spMkLst>
            <pc:docMk/>
            <pc:sldMk cId="2711291286" sldId="284"/>
            <ac:spMk id="2" creationId="{F8F26418-3D77-408D-A5E0-B1766384935F}"/>
          </ac:spMkLst>
        </pc:spChg>
        <pc:spChg chg="mod">
          <ac:chgData name="Murphy, Denise (ASD-N)" userId="S::denise.murphy@nbed.nb.ca::d0ab35c5-041d-4fc3-a54c-5e144097547b" providerId="AD" clId="Web-{FE4FB3B3-572E-734E-CF5F-991EC3617C5F}" dt="2021-03-12T13:42:33.166" v="1" actId="1076"/>
          <ac:spMkLst>
            <pc:docMk/>
            <pc:sldMk cId="2711291286" sldId="284"/>
            <ac:spMk id="12" creationId="{67A22D5E-348C-4D62-BDDF-E9AEE771E4F3}"/>
          </ac:spMkLst>
        </pc:spChg>
        <pc:cxnChg chg="mod">
          <ac:chgData name="Murphy, Denise (ASD-N)" userId="S::denise.murphy@nbed.nb.ca::d0ab35c5-041d-4fc3-a54c-5e144097547b" providerId="AD" clId="Web-{FE4FB3B3-572E-734E-CF5F-991EC3617C5F}" dt="2021-03-12T13:42:39.260" v="3" actId="1076"/>
          <ac:cxnSpMkLst>
            <pc:docMk/>
            <pc:sldMk cId="2711291286" sldId="284"/>
            <ac:cxnSpMk id="10" creationId="{EABF876A-4222-455A-A679-0CC6714C50EB}"/>
          </ac:cxnSpMkLst>
        </pc:cxnChg>
        <pc:cxnChg chg="mod">
          <ac:chgData name="Murphy, Denise (ASD-N)" userId="S::denise.murphy@nbed.nb.ca::d0ab35c5-041d-4fc3-a54c-5e144097547b" providerId="AD" clId="Web-{FE4FB3B3-572E-734E-CF5F-991EC3617C5F}" dt="2021-03-12T13:42:51.370" v="5" actId="1076"/>
          <ac:cxnSpMkLst>
            <pc:docMk/>
            <pc:sldMk cId="2711291286" sldId="284"/>
            <ac:cxnSpMk id="11" creationId="{8C6779CA-ACEF-4A1D-B81D-F9FDF73DBF04}"/>
          </ac:cxnSpMkLst>
        </pc:cxnChg>
      </pc:sldChg>
    </pc:docChg>
  </pc:docChgLst>
  <pc:docChgLst>
    <pc:chgData name="Murphy, Denise (ASD-N)" userId="S::denise.murphy@nbed.nb.ca::d0ab35c5-041d-4fc3-a54c-5e144097547b" providerId="AD" clId="Web-{7B2D48A3-AD8E-A19A-5156-5C6C222F51CE}"/>
    <pc:docChg chg="addSld modSld sldOrd">
      <pc:chgData name="Murphy, Denise (ASD-N)" userId="S::denise.murphy@nbed.nb.ca::d0ab35c5-041d-4fc3-a54c-5e144097547b" providerId="AD" clId="Web-{7B2D48A3-AD8E-A19A-5156-5C6C222F51CE}" dt="2021-01-22T14:59:41.368" v="2221" actId="14100"/>
      <pc:docMkLst>
        <pc:docMk/>
      </pc:docMkLst>
      <pc:sldChg chg="delSp modSp">
        <pc:chgData name="Murphy, Denise (ASD-N)" userId="S::denise.murphy@nbed.nb.ca::d0ab35c5-041d-4fc3-a54c-5e144097547b" providerId="AD" clId="Web-{7B2D48A3-AD8E-A19A-5156-5C6C222F51CE}" dt="2021-01-14T16:45:33.796" v="1874"/>
        <pc:sldMkLst>
          <pc:docMk/>
          <pc:sldMk cId="3122325815" sldId="260"/>
        </pc:sldMkLst>
        <pc:spChg chg="del mod">
          <ac:chgData name="Murphy, Denise (ASD-N)" userId="S::denise.murphy@nbed.nb.ca::d0ab35c5-041d-4fc3-a54c-5e144097547b" providerId="AD" clId="Web-{7B2D48A3-AD8E-A19A-5156-5C6C222F51CE}" dt="2021-01-14T16:45:33.796" v="1874"/>
          <ac:spMkLst>
            <pc:docMk/>
            <pc:sldMk cId="3122325815" sldId="260"/>
            <ac:spMk id="3" creationId="{6898E372-A51D-4FED-B159-073D0160201B}"/>
          </ac:spMkLst>
        </pc:spChg>
      </pc:sldChg>
      <pc:sldChg chg="addSp delSp modSp">
        <pc:chgData name="Murphy, Denise (ASD-N)" userId="S::denise.murphy@nbed.nb.ca::d0ab35c5-041d-4fc3-a54c-5e144097547b" providerId="AD" clId="Web-{7B2D48A3-AD8E-A19A-5156-5C6C222F51CE}" dt="2021-01-14T16:45:36.468" v="1875"/>
        <pc:sldMkLst>
          <pc:docMk/>
          <pc:sldMk cId="2491726186" sldId="261"/>
        </pc:sldMkLst>
        <pc:spChg chg="add del mod">
          <ac:chgData name="Murphy, Denise (ASD-N)" userId="S::denise.murphy@nbed.nb.ca::d0ab35c5-041d-4fc3-a54c-5e144097547b" providerId="AD" clId="Web-{7B2D48A3-AD8E-A19A-5156-5C6C222F51CE}" dt="2021-01-14T16:45:36.468" v="1875"/>
          <ac:spMkLst>
            <pc:docMk/>
            <pc:sldMk cId="2491726186" sldId="261"/>
            <ac:spMk id="3" creationId="{FCA97453-187D-4182-9ADE-C3CD2432A65A}"/>
          </ac:spMkLst>
        </pc:spChg>
      </pc:sldChg>
      <pc:sldChg chg="delSp modSp">
        <pc:chgData name="Murphy, Denise (ASD-N)" userId="S::denise.murphy@nbed.nb.ca::d0ab35c5-041d-4fc3-a54c-5e144097547b" providerId="AD" clId="Web-{7B2D48A3-AD8E-A19A-5156-5C6C222F51CE}" dt="2021-01-13T12:03:02.390" v="747"/>
        <pc:sldMkLst>
          <pc:docMk/>
          <pc:sldMk cId="2928731964" sldId="262"/>
        </pc:sldMkLst>
        <pc:spChg chg="del">
          <ac:chgData name="Murphy, Denise (ASD-N)" userId="S::denise.murphy@nbed.nb.ca::d0ab35c5-041d-4fc3-a54c-5e144097547b" providerId="AD" clId="Web-{7B2D48A3-AD8E-A19A-5156-5C6C222F51CE}" dt="2021-01-13T12:02:50.671" v="740"/>
          <ac:spMkLst>
            <pc:docMk/>
            <pc:sldMk cId="2928731964" sldId="262"/>
            <ac:spMk id="7" creationId="{98B9FA9C-085E-4A58-9A12-5E623A152006}"/>
          </ac:spMkLst>
        </pc:spChg>
        <pc:spChg chg="del mod">
          <ac:chgData name="Murphy, Denise (ASD-N)" userId="S::denise.murphy@nbed.nb.ca::d0ab35c5-041d-4fc3-a54c-5e144097547b" providerId="AD" clId="Web-{7B2D48A3-AD8E-A19A-5156-5C6C222F51CE}" dt="2021-01-13T12:02:54.374" v="742"/>
          <ac:spMkLst>
            <pc:docMk/>
            <pc:sldMk cId="2928731964" sldId="262"/>
            <ac:spMk id="8" creationId="{7CBF2CFF-6AAD-4976-89CD-96DA740737F8}"/>
          </ac:spMkLst>
        </pc:spChg>
        <pc:spChg chg="del">
          <ac:chgData name="Murphy, Denise (ASD-N)" userId="S::denise.murphy@nbed.nb.ca::d0ab35c5-041d-4fc3-a54c-5e144097547b" providerId="AD" clId="Web-{7B2D48A3-AD8E-A19A-5156-5C6C222F51CE}" dt="2021-01-13T12:02:48.968" v="739"/>
          <ac:spMkLst>
            <pc:docMk/>
            <pc:sldMk cId="2928731964" sldId="262"/>
            <ac:spMk id="9" creationId="{8360B02E-8606-4DBF-B93C-C63C3CD53B5D}"/>
          </ac:spMkLst>
        </pc:spChg>
        <pc:spChg chg="del mod">
          <ac:chgData name="Murphy, Denise (ASD-N)" userId="S::denise.murphy@nbed.nb.ca::d0ab35c5-041d-4fc3-a54c-5e144097547b" providerId="AD" clId="Web-{7B2D48A3-AD8E-A19A-5156-5C6C222F51CE}" dt="2021-01-13T12:02:57.124" v="744"/>
          <ac:spMkLst>
            <pc:docMk/>
            <pc:sldMk cId="2928731964" sldId="262"/>
            <ac:spMk id="10" creationId="{9E7FEFA7-93DC-4078-B331-6EDBD8064E1B}"/>
          </ac:spMkLst>
        </pc:spChg>
        <pc:spChg chg="del mod">
          <ac:chgData name="Murphy, Denise (ASD-N)" userId="S::denise.murphy@nbed.nb.ca::d0ab35c5-041d-4fc3-a54c-5e144097547b" providerId="AD" clId="Web-{7B2D48A3-AD8E-A19A-5156-5C6C222F51CE}" dt="2021-01-13T12:02:47.546" v="738"/>
          <ac:spMkLst>
            <pc:docMk/>
            <pc:sldMk cId="2928731964" sldId="262"/>
            <ac:spMk id="11" creationId="{3BD799AA-168C-4F0D-8F1C-2640D0922489}"/>
          </ac:spMkLst>
        </pc:spChg>
        <pc:spChg chg="del mod">
          <ac:chgData name="Murphy, Denise (ASD-N)" userId="S::denise.murphy@nbed.nb.ca::d0ab35c5-041d-4fc3-a54c-5e144097547b" providerId="AD" clId="Web-{7B2D48A3-AD8E-A19A-5156-5C6C222F51CE}" dt="2021-01-13T12:02:59.828" v="746"/>
          <ac:spMkLst>
            <pc:docMk/>
            <pc:sldMk cId="2928731964" sldId="262"/>
            <ac:spMk id="12" creationId="{3247793C-D594-477A-BC4B-7E238413AFFB}"/>
          </ac:spMkLst>
        </pc:spChg>
        <pc:spChg chg="del mod">
          <ac:chgData name="Murphy, Denise (ASD-N)" userId="S::denise.murphy@nbed.nb.ca::d0ab35c5-041d-4fc3-a54c-5e144097547b" providerId="AD" clId="Web-{7B2D48A3-AD8E-A19A-5156-5C6C222F51CE}" dt="2021-01-13T12:02:44.640" v="736"/>
          <ac:spMkLst>
            <pc:docMk/>
            <pc:sldMk cId="2928731964" sldId="262"/>
            <ac:spMk id="13" creationId="{E66E312F-FE4F-4633-AB7D-B314D1BEDDF1}"/>
          </ac:spMkLst>
        </pc:spChg>
        <pc:spChg chg="del">
          <ac:chgData name="Murphy, Denise (ASD-N)" userId="S::denise.murphy@nbed.nb.ca::d0ab35c5-041d-4fc3-a54c-5e144097547b" providerId="AD" clId="Web-{7B2D48A3-AD8E-A19A-5156-5C6C222F51CE}" dt="2021-01-13T12:03:02.390" v="747"/>
          <ac:spMkLst>
            <pc:docMk/>
            <pc:sldMk cId="2928731964" sldId="262"/>
            <ac:spMk id="14" creationId="{C16F9500-CCFC-4348-AB21-130D50535F71}"/>
          </ac:spMkLst>
        </pc:spChg>
      </pc:sldChg>
      <pc:sldChg chg="addSp delSp modSp ord">
        <pc:chgData name="Murphy, Denise (ASD-N)" userId="S::denise.murphy@nbed.nb.ca::d0ab35c5-041d-4fc3-a54c-5e144097547b" providerId="AD" clId="Web-{7B2D48A3-AD8E-A19A-5156-5C6C222F51CE}" dt="2021-01-19T14:28:48.015" v="2156" actId="20577"/>
        <pc:sldMkLst>
          <pc:docMk/>
          <pc:sldMk cId="3166164939" sldId="264"/>
        </pc:sldMkLst>
        <pc:spChg chg="mod">
          <ac:chgData name="Murphy, Denise (ASD-N)" userId="S::denise.murphy@nbed.nb.ca::d0ab35c5-041d-4fc3-a54c-5e144097547b" providerId="AD" clId="Web-{7B2D48A3-AD8E-A19A-5156-5C6C222F51CE}" dt="2021-01-12T20:01:10.983" v="719" actId="1076"/>
          <ac:spMkLst>
            <pc:docMk/>
            <pc:sldMk cId="3166164939" sldId="264"/>
            <ac:spMk id="2" creationId="{97DA491D-204D-4DA8-AFEC-3429E615BE57}"/>
          </ac:spMkLst>
        </pc:spChg>
        <pc:spChg chg="add mod">
          <ac:chgData name="Murphy, Denise (ASD-N)" userId="S::denise.murphy@nbed.nb.ca::d0ab35c5-041d-4fc3-a54c-5e144097547b" providerId="AD" clId="Web-{7B2D48A3-AD8E-A19A-5156-5C6C222F51CE}" dt="2021-01-19T14:28:48.015" v="2156" actId="20577"/>
          <ac:spMkLst>
            <pc:docMk/>
            <pc:sldMk cId="3166164939" sldId="264"/>
            <ac:spMk id="3" creationId="{7004A448-CCE4-488A-97D8-27F938D99955}"/>
          </ac:spMkLst>
        </pc:spChg>
        <pc:spChg chg="del mod">
          <ac:chgData name="Murphy, Denise (ASD-N)" userId="S::denise.murphy@nbed.nb.ca::d0ab35c5-041d-4fc3-a54c-5e144097547b" providerId="AD" clId="Web-{7B2D48A3-AD8E-A19A-5156-5C6C222F51CE}" dt="2021-01-12T19:58:05.413" v="651"/>
          <ac:spMkLst>
            <pc:docMk/>
            <pc:sldMk cId="3166164939" sldId="264"/>
            <ac:spMk id="4" creationId="{7BFED39B-0742-4060-AFBE-4B728223A230}"/>
          </ac:spMkLst>
        </pc:spChg>
        <pc:picChg chg="mod ord">
          <ac:chgData name="Murphy, Denise (ASD-N)" userId="S::denise.murphy@nbed.nb.ca::d0ab35c5-041d-4fc3-a54c-5e144097547b" providerId="AD" clId="Web-{7B2D48A3-AD8E-A19A-5156-5C6C222F51CE}" dt="2021-01-19T13:26:51.024" v="2150" actId="1076"/>
          <ac:picMkLst>
            <pc:docMk/>
            <pc:sldMk cId="3166164939" sldId="264"/>
            <ac:picMk id="5" creationId="{AFB244B7-DA18-45D9-9153-D3FE7DB99A6D}"/>
          </ac:picMkLst>
        </pc:picChg>
      </pc:sldChg>
      <pc:sldChg chg="addSp modSp new">
        <pc:chgData name="Murphy, Denise (ASD-N)" userId="S::denise.murphy@nbed.nb.ca::d0ab35c5-041d-4fc3-a54c-5e144097547b" providerId="AD" clId="Web-{7B2D48A3-AD8E-A19A-5156-5C6C222F51CE}" dt="2021-01-12T17:07:12.148" v="122" actId="1076"/>
        <pc:sldMkLst>
          <pc:docMk/>
          <pc:sldMk cId="101417408" sldId="265"/>
        </pc:sldMkLst>
        <pc:spChg chg="add mod">
          <ac:chgData name="Murphy, Denise (ASD-N)" userId="S::denise.murphy@nbed.nb.ca::d0ab35c5-041d-4fc3-a54c-5e144097547b" providerId="AD" clId="Web-{7B2D48A3-AD8E-A19A-5156-5C6C222F51CE}" dt="2021-01-12T17:07:12.148" v="122" actId="1076"/>
          <ac:spMkLst>
            <pc:docMk/>
            <pc:sldMk cId="101417408" sldId="265"/>
            <ac:spMk id="3" creationId="{761DFF8A-9998-4044-8E88-BA8CB2E2D13C}"/>
          </ac:spMkLst>
        </pc:spChg>
        <pc:picChg chg="add mod">
          <ac:chgData name="Murphy, Denise (ASD-N)" userId="S::denise.murphy@nbed.nb.ca::d0ab35c5-041d-4fc3-a54c-5e144097547b" providerId="AD" clId="Web-{7B2D48A3-AD8E-A19A-5156-5C6C222F51CE}" dt="2021-01-12T16:52:22.626" v="3" actId="1076"/>
          <ac:picMkLst>
            <pc:docMk/>
            <pc:sldMk cId="101417408" sldId="265"/>
            <ac:picMk id="2" creationId="{3D5A91BC-A92E-4419-AF74-5A25C52BB0CA}"/>
          </ac:picMkLst>
        </pc:picChg>
      </pc:sldChg>
      <pc:sldChg chg="addSp modSp new">
        <pc:chgData name="Murphy, Denise (ASD-N)" userId="S::denise.murphy@nbed.nb.ca::d0ab35c5-041d-4fc3-a54c-5e144097547b" providerId="AD" clId="Web-{7B2D48A3-AD8E-A19A-5156-5C6C222F51CE}" dt="2021-01-22T14:52:44.179" v="2203" actId="20577"/>
        <pc:sldMkLst>
          <pc:docMk/>
          <pc:sldMk cId="2829844540" sldId="266"/>
        </pc:sldMkLst>
        <pc:spChg chg="add mod">
          <ac:chgData name="Murphy, Denise (ASD-N)" userId="S::denise.murphy@nbed.nb.ca::d0ab35c5-041d-4fc3-a54c-5e144097547b" providerId="AD" clId="Web-{7B2D48A3-AD8E-A19A-5156-5C6C222F51CE}" dt="2021-01-22T14:52:44.179" v="2203" actId="20577"/>
          <ac:spMkLst>
            <pc:docMk/>
            <pc:sldMk cId="2829844540" sldId="266"/>
            <ac:spMk id="2" creationId="{3FEFAAAB-D56A-48CF-A68F-1606CE3FC157}"/>
          </ac:spMkLst>
        </pc:spChg>
      </pc:sldChg>
      <pc:sldChg chg="addSp modSp new">
        <pc:chgData name="Murphy, Denise (ASD-N)" userId="S::denise.murphy@nbed.nb.ca::d0ab35c5-041d-4fc3-a54c-5e144097547b" providerId="AD" clId="Web-{7B2D48A3-AD8E-A19A-5156-5C6C222F51CE}" dt="2021-01-22T14:59:41.368" v="2221" actId="14100"/>
        <pc:sldMkLst>
          <pc:docMk/>
          <pc:sldMk cId="4265949052" sldId="267"/>
        </pc:sldMkLst>
        <pc:spChg chg="add mod">
          <ac:chgData name="Murphy, Denise (ASD-N)" userId="S::denise.murphy@nbed.nb.ca::d0ab35c5-041d-4fc3-a54c-5e144097547b" providerId="AD" clId="Web-{7B2D48A3-AD8E-A19A-5156-5C6C222F51CE}" dt="2021-01-22T14:59:41.368" v="2221" actId="14100"/>
          <ac:spMkLst>
            <pc:docMk/>
            <pc:sldMk cId="4265949052" sldId="267"/>
            <ac:spMk id="2" creationId="{6C6A2F9E-F779-4A85-A2DD-750915521FED}"/>
          </ac:spMkLst>
        </pc:spChg>
      </pc:sldChg>
      <pc:sldChg chg="addSp modSp new ord">
        <pc:chgData name="Murphy, Denise (ASD-N)" userId="S::denise.murphy@nbed.nb.ca::d0ab35c5-041d-4fc3-a54c-5e144097547b" providerId="AD" clId="Web-{7B2D48A3-AD8E-A19A-5156-5C6C222F51CE}" dt="2021-01-15T17:20:48.907" v="1912"/>
        <pc:sldMkLst>
          <pc:docMk/>
          <pc:sldMk cId="2277253468" sldId="268"/>
        </pc:sldMkLst>
        <pc:spChg chg="add mod">
          <ac:chgData name="Murphy, Denise (ASD-N)" userId="S::denise.murphy@nbed.nb.ca::d0ab35c5-041d-4fc3-a54c-5e144097547b" providerId="AD" clId="Web-{7B2D48A3-AD8E-A19A-5156-5C6C222F51CE}" dt="2021-01-15T17:09:04.735" v="1909" actId="20577"/>
          <ac:spMkLst>
            <pc:docMk/>
            <pc:sldMk cId="2277253468" sldId="268"/>
            <ac:spMk id="2" creationId="{0A0CBE75-0EB2-4AD0-A900-3AFC93F7445D}"/>
          </ac:spMkLst>
        </pc:spChg>
        <pc:spChg chg="add mod">
          <ac:chgData name="Murphy, Denise (ASD-N)" userId="S::denise.murphy@nbed.nb.ca::d0ab35c5-041d-4fc3-a54c-5e144097547b" providerId="AD" clId="Web-{7B2D48A3-AD8E-A19A-5156-5C6C222F51CE}" dt="2021-01-12T19:39:17.255" v="357" actId="20577"/>
          <ac:spMkLst>
            <pc:docMk/>
            <pc:sldMk cId="2277253468" sldId="268"/>
            <ac:spMk id="3" creationId="{3BAA899B-258E-4C42-9E74-A7F5EAAC5DC9}"/>
          </ac:spMkLst>
        </pc:spChg>
      </pc:sldChg>
      <pc:sldChg chg="add replId">
        <pc:chgData name="Murphy, Denise (ASD-N)" userId="S::denise.murphy@nbed.nb.ca::d0ab35c5-041d-4fc3-a54c-5e144097547b" providerId="AD" clId="Web-{7B2D48A3-AD8E-A19A-5156-5C6C222F51CE}" dt="2021-01-13T12:02:35.139" v="734"/>
        <pc:sldMkLst>
          <pc:docMk/>
          <pc:sldMk cId="610160072" sldId="269"/>
        </pc:sldMkLst>
      </pc:sldChg>
      <pc:sldChg chg="addSp delSp modSp new mod setBg">
        <pc:chgData name="Murphy, Denise (ASD-N)" userId="S::denise.murphy@nbed.nb.ca::d0ab35c5-041d-4fc3-a54c-5e144097547b" providerId="AD" clId="Web-{7B2D48A3-AD8E-A19A-5156-5C6C222F51CE}" dt="2021-01-15T17:02:20.202" v="1906" actId="1076"/>
        <pc:sldMkLst>
          <pc:docMk/>
          <pc:sldMk cId="927228464" sldId="270"/>
        </pc:sldMkLst>
        <pc:spChg chg="add mod">
          <ac:chgData name="Murphy, Denise (ASD-N)" userId="S::denise.murphy@nbed.nb.ca::d0ab35c5-041d-4fc3-a54c-5e144097547b" providerId="AD" clId="Web-{7B2D48A3-AD8E-A19A-5156-5C6C222F51CE}" dt="2021-01-15T17:02:20.202" v="1906" actId="1076"/>
          <ac:spMkLst>
            <pc:docMk/>
            <pc:sldMk cId="927228464" sldId="270"/>
            <ac:spMk id="2" creationId="{F115EAE7-5052-488E-B077-25CE3220E055}"/>
          </ac:spMkLst>
        </pc:spChg>
        <pc:spChg chg="add del">
          <ac:chgData name="Murphy, Denise (ASD-N)" userId="S::denise.murphy@nbed.nb.ca::d0ab35c5-041d-4fc3-a54c-5e144097547b" providerId="AD" clId="Web-{7B2D48A3-AD8E-A19A-5156-5C6C222F51CE}" dt="2021-01-13T12:11:08.139" v="799"/>
          <ac:spMkLst>
            <pc:docMk/>
            <pc:sldMk cId="927228464" sldId="270"/>
            <ac:spMk id="8" creationId="{8A7BA06D-B3FF-4E91-8639-B4569AE3AA23}"/>
          </ac:spMkLst>
        </pc:spChg>
        <pc:spChg chg="add del">
          <ac:chgData name="Murphy, Denise (ASD-N)" userId="S::denise.murphy@nbed.nb.ca::d0ab35c5-041d-4fc3-a54c-5e144097547b" providerId="AD" clId="Web-{7B2D48A3-AD8E-A19A-5156-5C6C222F51CE}" dt="2021-01-13T12:11:08.139" v="799"/>
          <ac:spMkLst>
            <pc:docMk/>
            <pc:sldMk cId="927228464" sldId="270"/>
            <ac:spMk id="10" creationId="{2B30C86D-5A07-48BC-9C9D-6F9A2DB1E9E1}"/>
          </ac:spMkLst>
        </pc:spChg>
        <pc:spChg chg="add del">
          <ac:chgData name="Murphy, Denise (ASD-N)" userId="S::denise.murphy@nbed.nb.ca::d0ab35c5-041d-4fc3-a54c-5e144097547b" providerId="AD" clId="Web-{7B2D48A3-AD8E-A19A-5156-5C6C222F51CE}" dt="2021-01-13T12:11:08.139" v="799"/>
          <ac:spMkLst>
            <pc:docMk/>
            <pc:sldMk cId="927228464" sldId="270"/>
            <ac:spMk id="12" creationId="{362D44EE-C852-4460-B8B5-C4F2BC20510C}"/>
          </ac:spMkLst>
        </pc:spChg>
        <pc:spChg chg="add del">
          <ac:chgData name="Murphy, Denise (ASD-N)" userId="S::denise.murphy@nbed.nb.ca::d0ab35c5-041d-4fc3-a54c-5e144097547b" providerId="AD" clId="Web-{7B2D48A3-AD8E-A19A-5156-5C6C222F51CE}" dt="2021-01-13T12:11:08.139" v="799"/>
          <ac:spMkLst>
            <pc:docMk/>
            <pc:sldMk cId="927228464" sldId="270"/>
            <ac:spMk id="14" creationId="{658970D8-8D1D-4B5C-894B-E871CC86543D}"/>
          </ac:spMkLst>
        </pc:spChg>
        <pc:spChg chg="add del">
          <ac:chgData name="Murphy, Denise (ASD-N)" userId="S::denise.murphy@nbed.nb.ca::d0ab35c5-041d-4fc3-a54c-5e144097547b" providerId="AD" clId="Web-{7B2D48A3-AD8E-A19A-5156-5C6C222F51CE}" dt="2021-01-13T12:11:08.139" v="799"/>
          <ac:spMkLst>
            <pc:docMk/>
            <pc:sldMk cId="927228464" sldId="270"/>
            <ac:spMk id="16" creationId="{F227E5B6-9132-43CA-B503-37A18562ADF2}"/>
          </ac:spMkLst>
        </pc:spChg>
        <pc:spChg chg="add del">
          <ac:chgData name="Murphy, Denise (ASD-N)" userId="S::denise.murphy@nbed.nb.ca::d0ab35c5-041d-4fc3-a54c-5e144097547b" providerId="AD" clId="Web-{7B2D48A3-AD8E-A19A-5156-5C6C222F51CE}" dt="2021-01-13T12:11:08.139" v="799"/>
          <ac:spMkLst>
            <pc:docMk/>
            <pc:sldMk cId="927228464" sldId="270"/>
            <ac:spMk id="18" creationId="{03C2051E-A88D-48E5-BACF-AAED17892722}"/>
          </ac:spMkLst>
        </pc:spChg>
        <pc:spChg chg="add del">
          <ac:chgData name="Murphy, Denise (ASD-N)" userId="S::denise.murphy@nbed.nb.ca::d0ab35c5-041d-4fc3-a54c-5e144097547b" providerId="AD" clId="Web-{7B2D48A3-AD8E-A19A-5156-5C6C222F51CE}" dt="2021-01-13T12:11:08.139" v="799"/>
          <ac:spMkLst>
            <pc:docMk/>
            <pc:sldMk cId="927228464" sldId="270"/>
            <ac:spMk id="20" creationId="{7821A508-2985-4905-874A-527429BAABFA}"/>
          </ac:spMkLst>
        </pc:spChg>
        <pc:spChg chg="add del">
          <ac:chgData name="Murphy, Denise (ASD-N)" userId="S::denise.murphy@nbed.nb.ca::d0ab35c5-041d-4fc3-a54c-5e144097547b" providerId="AD" clId="Web-{7B2D48A3-AD8E-A19A-5156-5C6C222F51CE}" dt="2021-01-13T12:11:08.139" v="799"/>
          <ac:spMkLst>
            <pc:docMk/>
            <pc:sldMk cId="927228464" sldId="270"/>
            <ac:spMk id="22" creationId="{D2929CB1-0E3C-4B2D-ADC5-0154FB33BA44}"/>
          </ac:spMkLst>
        </pc:spChg>
        <pc:spChg chg="add del">
          <ac:chgData name="Murphy, Denise (ASD-N)" userId="S::denise.murphy@nbed.nb.ca::d0ab35c5-041d-4fc3-a54c-5e144097547b" providerId="AD" clId="Web-{7B2D48A3-AD8E-A19A-5156-5C6C222F51CE}" dt="2021-01-13T12:11:08.139" v="799"/>
          <ac:spMkLst>
            <pc:docMk/>
            <pc:sldMk cId="927228464" sldId="270"/>
            <ac:spMk id="24" creationId="{5F2F0C84-BE8C-4DC2-A6D3-30349A801D5C}"/>
          </ac:spMkLst>
        </pc:spChg>
        <pc:picChg chg="add mod">
          <ac:chgData name="Murphy, Denise (ASD-N)" userId="S::denise.murphy@nbed.nb.ca::d0ab35c5-041d-4fc3-a54c-5e144097547b" providerId="AD" clId="Web-{7B2D48A3-AD8E-A19A-5156-5C6C222F51CE}" dt="2021-01-13T12:11:23.593" v="805" actId="1076"/>
          <ac:picMkLst>
            <pc:docMk/>
            <pc:sldMk cId="927228464" sldId="270"/>
            <ac:picMk id="3" creationId="{BA44DFF3-38E9-429F-AD47-0075608A582E}"/>
          </ac:picMkLst>
        </pc:picChg>
      </pc:sldChg>
      <pc:sldChg chg="addSp delSp modSp new ord">
        <pc:chgData name="Murphy, Denise (ASD-N)" userId="S::denise.murphy@nbed.nb.ca::d0ab35c5-041d-4fc3-a54c-5e144097547b" providerId="AD" clId="Web-{7B2D48A3-AD8E-A19A-5156-5C6C222F51CE}" dt="2021-01-19T12:42:28.579" v="2145"/>
        <pc:sldMkLst>
          <pc:docMk/>
          <pc:sldMk cId="3648228308" sldId="271"/>
        </pc:sldMkLst>
        <pc:spChg chg="add mod">
          <ac:chgData name="Murphy, Denise (ASD-N)" userId="S::denise.murphy@nbed.nb.ca::d0ab35c5-041d-4fc3-a54c-5e144097547b" providerId="AD" clId="Web-{7B2D48A3-AD8E-A19A-5156-5C6C222F51CE}" dt="2021-01-13T14:14:37.658" v="1252" actId="1076"/>
          <ac:spMkLst>
            <pc:docMk/>
            <pc:sldMk cId="3648228308" sldId="271"/>
            <ac:spMk id="2" creationId="{2D5A6B45-F1ED-465D-B7E3-A32242040F52}"/>
          </ac:spMkLst>
        </pc:spChg>
        <pc:spChg chg="add mod">
          <ac:chgData name="Murphy, Denise (ASD-N)" userId="S::denise.murphy@nbed.nb.ca::d0ab35c5-041d-4fc3-a54c-5e144097547b" providerId="AD" clId="Web-{7B2D48A3-AD8E-A19A-5156-5C6C222F51CE}" dt="2021-01-13T14:36:47.037" v="1503" actId="20577"/>
          <ac:spMkLst>
            <pc:docMk/>
            <pc:sldMk cId="3648228308" sldId="271"/>
            <ac:spMk id="3" creationId="{A6164539-2EA6-4EB3-8BDA-407BC787EEC2}"/>
          </ac:spMkLst>
        </pc:spChg>
        <pc:spChg chg="add del mod">
          <ac:chgData name="Murphy, Denise (ASD-N)" userId="S::denise.murphy@nbed.nb.ca::d0ab35c5-041d-4fc3-a54c-5e144097547b" providerId="AD" clId="Web-{7B2D48A3-AD8E-A19A-5156-5C6C222F51CE}" dt="2021-01-13T16:10:50.712" v="1578" actId="20577"/>
          <ac:spMkLst>
            <pc:docMk/>
            <pc:sldMk cId="3648228308" sldId="271"/>
            <ac:spMk id="4" creationId="{DF26778C-06CD-41F8-A6A0-667EC41AA763}"/>
          </ac:spMkLst>
        </pc:spChg>
      </pc:sldChg>
      <pc:sldChg chg="addSp modSp new ord">
        <pc:chgData name="Murphy, Denise (ASD-N)" userId="S::denise.murphy@nbed.nb.ca::d0ab35c5-041d-4fc3-a54c-5e144097547b" providerId="AD" clId="Web-{7B2D48A3-AD8E-A19A-5156-5C6C222F51CE}" dt="2021-01-19T12:42:32.501" v="2147"/>
        <pc:sldMkLst>
          <pc:docMk/>
          <pc:sldMk cId="1479879204" sldId="272"/>
        </pc:sldMkLst>
        <pc:spChg chg="add mod">
          <ac:chgData name="Murphy, Denise (ASD-N)" userId="S::denise.murphy@nbed.nb.ca::d0ab35c5-041d-4fc3-a54c-5e144097547b" providerId="AD" clId="Web-{7B2D48A3-AD8E-A19A-5156-5C6C222F51CE}" dt="2021-01-14T15:50:20.290" v="1857" actId="1076"/>
          <ac:spMkLst>
            <pc:docMk/>
            <pc:sldMk cId="1479879204" sldId="272"/>
            <ac:spMk id="2" creationId="{BDA929C0-A53D-41DA-8347-75D139D089A5}"/>
          </ac:spMkLst>
        </pc:spChg>
        <pc:spChg chg="add mod">
          <ac:chgData name="Murphy, Denise (ASD-N)" userId="S::denise.murphy@nbed.nb.ca::d0ab35c5-041d-4fc3-a54c-5e144097547b" providerId="AD" clId="Web-{7B2D48A3-AD8E-A19A-5156-5C6C222F51CE}" dt="2021-01-14T15:51:39.137" v="1873" actId="1076"/>
          <ac:spMkLst>
            <pc:docMk/>
            <pc:sldMk cId="1479879204" sldId="272"/>
            <ac:spMk id="3" creationId="{ADFB4DAF-6518-476F-BD2C-B149868A62A5}"/>
          </ac:spMkLst>
        </pc:spChg>
      </pc:sldChg>
      <pc:sldChg chg="addSp modSp new">
        <pc:chgData name="Murphy, Denise (ASD-N)" userId="S::denise.murphy@nbed.nb.ca::d0ab35c5-041d-4fc3-a54c-5e144097547b" providerId="AD" clId="Web-{7B2D48A3-AD8E-A19A-5156-5C6C222F51CE}" dt="2021-01-18T13:43:05.534" v="2085" actId="1076"/>
        <pc:sldMkLst>
          <pc:docMk/>
          <pc:sldMk cId="1647441052" sldId="273"/>
        </pc:sldMkLst>
        <pc:spChg chg="add mod">
          <ac:chgData name="Murphy, Denise (ASD-N)" userId="S::denise.murphy@nbed.nb.ca::d0ab35c5-041d-4fc3-a54c-5e144097547b" providerId="AD" clId="Web-{7B2D48A3-AD8E-A19A-5156-5C6C222F51CE}" dt="2021-01-18T13:43:05.534" v="2085" actId="1076"/>
          <ac:spMkLst>
            <pc:docMk/>
            <pc:sldMk cId="1647441052" sldId="273"/>
            <ac:spMk id="2" creationId="{4027326E-F08C-4480-8E8D-3D2C8300F278}"/>
          </ac:spMkLst>
        </pc:spChg>
      </pc:sldChg>
      <pc:sldChg chg="addSp delSp modSp new mod setBg">
        <pc:chgData name="Murphy, Denise (ASD-N)" userId="S::denise.murphy@nbed.nb.ca::d0ab35c5-041d-4fc3-a54c-5e144097547b" providerId="AD" clId="Web-{7B2D48A3-AD8E-A19A-5156-5C6C222F51CE}" dt="2021-01-18T16:21:23.422" v="2144" actId="1076"/>
        <pc:sldMkLst>
          <pc:docMk/>
          <pc:sldMk cId="4249246983" sldId="274"/>
        </pc:sldMkLst>
        <pc:spChg chg="add">
          <ac:chgData name="Murphy, Denise (ASD-N)" userId="S::denise.murphy@nbed.nb.ca::d0ab35c5-041d-4fc3-a54c-5e144097547b" providerId="AD" clId="Web-{7B2D48A3-AD8E-A19A-5156-5C6C222F51CE}" dt="2021-01-18T16:19:26.683" v="2119"/>
          <ac:spMkLst>
            <pc:docMk/>
            <pc:sldMk cId="4249246983" sldId="274"/>
            <ac:spMk id="11" creationId="{E1750109-3B91-4506-B997-0CD8E35A1488}"/>
          </ac:spMkLst>
        </pc:spChg>
        <pc:spChg chg="add">
          <ac:chgData name="Murphy, Denise (ASD-N)" userId="S::denise.murphy@nbed.nb.ca::d0ab35c5-041d-4fc3-a54c-5e144097547b" providerId="AD" clId="Web-{7B2D48A3-AD8E-A19A-5156-5C6C222F51CE}" dt="2021-01-18T16:19:26.683" v="2119"/>
          <ac:spMkLst>
            <pc:docMk/>
            <pc:sldMk cId="4249246983" sldId="274"/>
            <ac:spMk id="13" creationId="{E72D8D1B-59F6-4FF3-8547-9BBB6129F2FA}"/>
          </ac:spMkLst>
        </pc:spChg>
        <pc:spChg chg="add">
          <ac:chgData name="Murphy, Denise (ASD-N)" userId="S::denise.murphy@nbed.nb.ca::d0ab35c5-041d-4fc3-a54c-5e144097547b" providerId="AD" clId="Web-{7B2D48A3-AD8E-A19A-5156-5C6C222F51CE}" dt="2021-01-18T16:19:26.683" v="2119"/>
          <ac:spMkLst>
            <pc:docMk/>
            <pc:sldMk cId="4249246983" sldId="274"/>
            <ac:spMk id="15" creationId="{14044C96-7CFD-44DB-A579-D77B0D37C681}"/>
          </ac:spMkLst>
        </pc:spChg>
        <pc:spChg chg="add">
          <ac:chgData name="Murphy, Denise (ASD-N)" userId="S::denise.murphy@nbed.nb.ca::d0ab35c5-041d-4fc3-a54c-5e144097547b" providerId="AD" clId="Web-{7B2D48A3-AD8E-A19A-5156-5C6C222F51CE}" dt="2021-01-18T16:19:26.683" v="2119"/>
          <ac:spMkLst>
            <pc:docMk/>
            <pc:sldMk cId="4249246983" sldId="274"/>
            <ac:spMk id="17" creationId="{8FC8C21F-9484-4A71-ABFA-6C10682FAC3E}"/>
          </ac:spMkLst>
        </pc:spChg>
        <pc:spChg chg="add">
          <ac:chgData name="Murphy, Denise (ASD-N)" userId="S::denise.murphy@nbed.nb.ca::d0ab35c5-041d-4fc3-a54c-5e144097547b" providerId="AD" clId="Web-{7B2D48A3-AD8E-A19A-5156-5C6C222F51CE}" dt="2021-01-18T16:19:26.683" v="2119"/>
          <ac:spMkLst>
            <pc:docMk/>
            <pc:sldMk cId="4249246983" sldId="274"/>
            <ac:spMk id="19" creationId="{2C444748-5A8D-4B53-89FE-42B455DFA2D1}"/>
          </ac:spMkLst>
        </pc:spChg>
        <pc:spChg chg="add">
          <ac:chgData name="Murphy, Denise (ASD-N)" userId="S::denise.murphy@nbed.nb.ca::d0ab35c5-041d-4fc3-a54c-5e144097547b" providerId="AD" clId="Web-{7B2D48A3-AD8E-A19A-5156-5C6C222F51CE}" dt="2021-01-18T16:19:26.683" v="2119"/>
          <ac:spMkLst>
            <pc:docMk/>
            <pc:sldMk cId="4249246983" sldId="274"/>
            <ac:spMk id="21" creationId="{F4FFA271-A10A-4AC3-8F06-E3313A197A80}"/>
          </ac:spMkLst>
        </pc:spChg>
        <pc:picChg chg="add mod ord">
          <ac:chgData name="Murphy, Denise (ASD-N)" userId="S::denise.murphy@nbed.nb.ca::d0ab35c5-041d-4fc3-a54c-5e144097547b" providerId="AD" clId="Web-{7B2D48A3-AD8E-A19A-5156-5C6C222F51CE}" dt="2021-01-18T16:21:23.422" v="2144" actId="1076"/>
          <ac:picMkLst>
            <pc:docMk/>
            <pc:sldMk cId="4249246983" sldId="274"/>
            <ac:picMk id="2" creationId="{C2E500E4-B0C9-46B0-A4B1-13A70001009C}"/>
          </ac:picMkLst>
        </pc:picChg>
        <pc:picChg chg="add mod ord">
          <ac:chgData name="Murphy, Denise (ASD-N)" userId="S::denise.murphy@nbed.nb.ca::d0ab35c5-041d-4fc3-a54c-5e144097547b" providerId="AD" clId="Web-{7B2D48A3-AD8E-A19A-5156-5C6C222F51CE}" dt="2021-01-18T16:19:26.683" v="2119"/>
          <ac:picMkLst>
            <pc:docMk/>
            <pc:sldMk cId="4249246983" sldId="274"/>
            <ac:picMk id="3" creationId="{1DD51BB7-E47C-43E2-8167-E34662BF66EC}"/>
          </ac:picMkLst>
        </pc:picChg>
        <pc:picChg chg="add mod ord">
          <ac:chgData name="Murphy, Denise (ASD-N)" userId="S::denise.murphy@nbed.nb.ca::d0ab35c5-041d-4fc3-a54c-5e144097547b" providerId="AD" clId="Web-{7B2D48A3-AD8E-A19A-5156-5C6C222F51CE}" dt="2021-01-18T16:19:26.683" v="2119"/>
          <ac:picMkLst>
            <pc:docMk/>
            <pc:sldMk cId="4249246983" sldId="274"/>
            <ac:picMk id="4" creationId="{4E2EDD70-E2E3-42E5-A920-2F861C014FDD}"/>
          </ac:picMkLst>
        </pc:picChg>
        <pc:picChg chg="add mod">
          <ac:chgData name="Murphy, Denise (ASD-N)" userId="S::denise.murphy@nbed.nb.ca::d0ab35c5-041d-4fc3-a54c-5e144097547b" providerId="AD" clId="Web-{7B2D48A3-AD8E-A19A-5156-5C6C222F51CE}" dt="2021-01-18T16:21:14.249" v="2140" actId="1076"/>
          <ac:picMkLst>
            <pc:docMk/>
            <pc:sldMk cId="4249246983" sldId="274"/>
            <ac:picMk id="5" creationId="{F6E8B1EB-100F-4E0A-BACE-9E0003ACB451}"/>
          </ac:picMkLst>
        </pc:picChg>
        <pc:picChg chg="add mod">
          <ac:chgData name="Murphy, Denise (ASD-N)" userId="S::denise.murphy@nbed.nb.ca::d0ab35c5-041d-4fc3-a54c-5e144097547b" providerId="AD" clId="Web-{7B2D48A3-AD8E-A19A-5156-5C6C222F51CE}" dt="2021-01-18T16:19:26.683" v="2119"/>
          <ac:picMkLst>
            <pc:docMk/>
            <pc:sldMk cId="4249246983" sldId="274"/>
            <ac:picMk id="6" creationId="{4ED148F6-FF81-4F13-AA4D-7FA07D4E9662}"/>
          </ac:picMkLst>
        </pc:picChg>
        <pc:picChg chg="add del mod">
          <ac:chgData name="Murphy, Denise (ASD-N)" userId="S::denise.murphy@nbed.nb.ca::d0ab35c5-041d-4fc3-a54c-5e144097547b" providerId="AD" clId="Web-{7B2D48A3-AD8E-A19A-5156-5C6C222F51CE}" dt="2021-01-18T16:20:25.873" v="2122"/>
          <ac:picMkLst>
            <pc:docMk/>
            <pc:sldMk cId="4249246983" sldId="274"/>
            <ac:picMk id="7" creationId="{431F465A-CD72-4B74-8093-464BA7654313}"/>
          </ac:picMkLst>
        </pc:picChg>
      </pc:sldChg>
      <pc:sldChg chg="addSp modSp new">
        <pc:chgData name="Murphy, Denise (ASD-N)" userId="S::denise.murphy@nbed.nb.ca::d0ab35c5-041d-4fc3-a54c-5e144097547b" providerId="AD" clId="Web-{7B2D48A3-AD8E-A19A-5156-5C6C222F51CE}" dt="2021-01-19T16:33:25.120" v="2193" actId="1076"/>
        <pc:sldMkLst>
          <pc:docMk/>
          <pc:sldMk cId="889983292" sldId="275"/>
        </pc:sldMkLst>
        <pc:spChg chg="add mod">
          <ac:chgData name="Murphy, Denise (ASD-N)" userId="S::denise.murphy@nbed.nb.ca::d0ab35c5-041d-4fc3-a54c-5e144097547b" providerId="AD" clId="Web-{7B2D48A3-AD8E-A19A-5156-5C6C222F51CE}" dt="2021-01-19T16:33:25.120" v="2193" actId="1076"/>
          <ac:spMkLst>
            <pc:docMk/>
            <pc:sldMk cId="889983292" sldId="275"/>
            <ac:spMk id="2" creationId="{C1000613-B8B3-4053-84BB-DFB6B8DF7CEA}"/>
          </ac:spMkLst>
        </pc:spChg>
      </pc:sldChg>
      <pc:sldChg chg="addSp modSp new">
        <pc:chgData name="Murphy, Denise (ASD-N)" userId="S::denise.murphy@nbed.nb.ca::d0ab35c5-041d-4fc3-a54c-5e144097547b" providerId="AD" clId="Web-{7B2D48A3-AD8E-A19A-5156-5C6C222F51CE}" dt="2021-01-20T16:22:39.788" v="2199" actId="1076"/>
        <pc:sldMkLst>
          <pc:docMk/>
          <pc:sldMk cId="1795685525" sldId="276"/>
        </pc:sldMkLst>
        <pc:picChg chg="add mod">
          <ac:chgData name="Murphy, Denise (ASD-N)" userId="S::denise.murphy@nbed.nb.ca::d0ab35c5-041d-4fc3-a54c-5e144097547b" providerId="AD" clId="Web-{7B2D48A3-AD8E-A19A-5156-5C6C222F51CE}" dt="2021-01-20T16:22:39.788" v="2199" actId="1076"/>
          <ac:picMkLst>
            <pc:docMk/>
            <pc:sldMk cId="1795685525" sldId="276"/>
            <ac:picMk id="2" creationId="{39A8B1CE-BBAD-4060-A332-B16E911C9ECF}"/>
          </ac:picMkLst>
        </pc:picChg>
      </pc:sldChg>
    </pc:docChg>
  </pc:docChgLst>
  <pc:docChgLst>
    <pc:chgData name="Murphy, Denise (ASD-N)" userId="S::denise.murphy@nbed.nb.ca::d0ab35c5-041d-4fc3-a54c-5e144097547b" providerId="AD" clId="Web-{2752E964-5717-2521-8DF8-742B855B3721}"/>
    <pc:docChg chg="modSld">
      <pc:chgData name="Murphy, Denise (ASD-N)" userId="S::denise.murphy@nbed.nb.ca::d0ab35c5-041d-4fc3-a54c-5e144097547b" providerId="AD" clId="Web-{2752E964-5717-2521-8DF8-742B855B3721}" dt="2021-02-11T15:16:28.982" v="26" actId="1076"/>
      <pc:docMkLst>
        <pc:docMk/>
      </pc:docMkLst>
      <pc:sldChg chg="addSp modSp">
        <pc:chgData name="Murphy, Denise (ASD-N)" userId="S::denise.murphy@nbed.nb.ca::d0ab35c5-041d-4fc3-a54c-5e144097547b" providerId="AD" clId="Web-{2752E964-5717-2521-8DF8-742B855B3721}" dt="2021-02-11T15:16:28.982" v="26" actId="1076"/>
        <pc:sldMkLst>
          <pc:docMk/>
          <pc:sldMk cId="3122325815" sldId="260"/>
        </pc:sldMkLst>
        <pc:spChg chg="add mod">
          <ac:chgData name="Murphy, Denise (ASD-N)" userId="S::denise.murphy@nbed.nb.ca::d0ab35c5-041d-4fc3-a54c-5e144097547b" providerId="AD" clId="Web-{2752E964-5717-2521-8DF8-742B855B3721}" dt="2021-02-11T15:16:28.982" v="26" actId="1076"/>
          <ac:spMkLst>
            <pc:docMk/>
            <pc:sldMk cId="3122325815" sldId="260"/>
            <ac:spMk id="3" creationId="{C27488F7-3953-4591-B520-ECDFBFBE2F87}"/>
          </ac:spMkLst>
        </pc:spChg>
      </pc:sldChg>
    </pc:docChg>
  </pc:docChgLst>
  <pc:docChgLst>
    <pc:chgData name="Murphy, Denise (ASD-N)" userId="S::denise.murphy@nbed.nb.ca::d0ab35c5-041d-4fc3-a54c-5e144097547b" providerId="AD" clId="Web-{783B20A9-63C5-3C20-579C-1EF28F73623E}"/>
    <pc:docChg chg="modSld">
      <pc:chgData name="Murphy, Denise (ASD-N)" userId="S::denise.murphy@nbed.nb.ca::d0ab35c5-041d-4fc3-a54c-5e144097547b" providerId="AD" clId="Web-{783B20A9-63C5-3C20-579C-1EF28F73623E}" dt="2021-02-25T14:48:31.278" v="68" actId="20577"/>
      <pc:docMkLst>
        <pc:docMk/>
      </pc:docMkLst>
      <pc:sldChg chg="modSp">
        <pc:chgData name="Murphy, Denise (ASD-N)" userId="S::denise.murphy@nbed.nb.ca::d0ab35c5-041d-4fc3-a54c-5e144097547b" providerId="AD" clId="Web-{783B20A9-63C5-3C20-579C-1EF28F73623E}" dt="2021-02-25T13:41:57.594" v="4" actId="20577"/>
        <pc:sldMkLst>
          <pc:docMk/>
          <pc:sldMk cId="3122325815" sldId="260"/>
        </pc:sldMkLst>
        <pc:spChg chg="mod">
          <ac:chgData name="Murphy, Denise (ASD-N)" userId="S::denise.murphy@nbed.nb.ca::d0ab35c5-041d-4fc3-a54c-5e144097547b" providerId="AD" clId="Web-{783B20A9-63C5-3C20-579C-1EF28F73623E}" dt="2021-02-25T13:41:57.594" v="4" actId="20577"/>
          <ac:spMkLst>
            <pc:docMk/>
            <pc:sldMk cId="3122325815" sldId="260"/>
            <ac:spMk id="2" creationId="{5B4F0CFD-A868-49EC-9D5E-A8E6CC8D75EC}"/>
          </ac:spMkLst>
        </pc:spChg>
      </pc:sldChg>
      <pc:sldChg chg="modSp">
        <pc:chgData name="Murphy, Denise (ASD-N)" userId="S::denise.murphy@nbed.nb.ca::d0ab35c5-041d-4fc3-a54c-5e144097547b" providerId="AD" clId="Web-{783B20A9-63C5-3C20-579C-1EF28F73623E}" dt="2021-02-25T13:57:01.390" v="58" actId="20577"/>
        <pc:sldMkLst>
          <pc:docMk/>
          <pc:sldMk cId="2491726186" sldId="261"/>
        </pc:sldMkLst>
        <pc:spChg chg="mod">
          <ac:chgData name="Murphy, Denise (ASD-N)" userId="S::denise.murphy@nbed.nb.ca::d0ab35c5-041d-4fc3-a54c-5e144097547b" providerId="AD" clId="Web-{783B20A9-63C5-3C20-579C-1EF28F73623E}" dt="2021-02-25T13:57:01.390" v="58" actId="20577"/>
          <ac:spMkLst>
            <pc:docMk/>
            <pc:sldMk cId="2491726186" sldId="261"/>
            <ac:spMk id="2" creationId="{5B4F0CFD-A868-49EC-9D5E-A8E6CC8D75EC}"/>
          </ac:spMkLst>
        </pc:spChg>
      </pc:sldChg>
      <pc:sldChg chg="modSp">
        <pc:chgData name="Murphy, Denise (ASD-N)" userId="S::denise.murphy@nbed.nb.ca::d0ab35c5-041d-4fc3-a54c-5e144097547b" providerId="AD" clId="Web-{783B20A9-63C5-3C20-579C-1EF28F73623E}" dt="2021-02-25T14:48:31.278" v="68" actId="20577"/>
        <pc:sldMkLst>
          <pc:docMk/>
          <pc:sldMk cId="2928731964" sldId="262"/>
        </pc:sldMkLst>
        <pc:spChg chg="mod">
          <ac:chgData name="Murphy, Denise (ASD-N)" userId="S::denise.murphy@nbed.nb.ca::d0ab35c5-041d-4fc3-a54c-5e144097547b" providerId="AD" clId="Web-{783B20A9-63C5-3C20-579C-1EF28F73623E}" dt="2021-02-25T14:48:31.278" v="68" actId="20577"/>
          <ac:spMkLst>
            <pc:docMk/>
            <pc:sldMk cId="2928731964" sldId="262"/>
            <ac:spMk id="7" creationId="{FE690AE5-8C66-4745-8659-BAFDCBC9A24F}"/>
          </ac:spMkLst>
        </pc:spChg>
      </pc:sldChg>
    </pc:docChg>
  </pc:docChgLst>
  <pc:docChgLst>
    <pc:chgData name="Murphy, Denise (ASD-N)" userId="S::denise.murphy@nbed.nb.ca::d0ab35c5-041d-4fc3-a54c-5e144097547b" providerId="AD" clId="Web-{3A699330-578F-979F-9A40-E3FFE380B8BE}"/>
    <pc:docChg chg="modSld">
      <pc:chgData name="Murphy, Denise (ASD-N)" userId="S::denise.murphy@nbed.nb.ca::d0ab35c5-041d-4fc3-a54c-5e144097547b" providerId="AD" clId="Web-{3A699330-578F-979F-9A40-E3FFE380B8BE}" dt="2021-04-20T16:34:15.192" v="0" actId="1076"/>
      <pc:docMkLst>
        <pc:docMk/>
      </pc:docMkLst>
      <pc:sldChg chg="modSp">
        <pc:chgData name="Murphy, Denise (ASD-N)" userId="S::denise.murphy@nbed.nb.ca::d0ab35c5-041d-4fc3-a54c-5e144097547b" providerId="AD" clId="Web-{3A699330-578F-979F-9A40-E3FFE380B8BE}" dt="2021-04-20T16:34:15.192" v="0" actId="1076"/>
        <pc:sldMkLst>
          <pc:docMk/>
          <pc:sldMk cId="1723248733" sldId="279"/>
        </pc:sldMkLst>
        <pc:spChg chg="mod">
          <ac:chgData name="Murphy, Denise (ASD-N)" userId="S::denise.murphy@nbed.nb.ca::d0ab35c5-041d-4fc3-a54c-5e144097547b" providerId="AD" clId="Web-{3A699330-578F-979F-9A40-E3FFE380B8BE}" dt="2021-04-20T16:34:15.192" v="0" actId="1076"/>
          <ac:spMkLst>
            <pc:docMk/>
            <pc:sldMk cId="1723248733" sldId="279"/>
            <ac:spMk id="3" creationId="{FE3E3609-3EB6-4A96-BFB4-C3C51390B1DB}"/>
          </ac:spMkLst>
        </pc:spChg>
      </pc:sldChg>
    </pc:docChg>
  </pc:docChgLst>
  <pc:docChgLst>
    <pc:chgData name="Murphy, Denise (ASD-N)" userId="S::denise.murphy@nbed.nb.ca::d0ab35c5-041d-4fc3-a54c-5e144097547b" providerId="AD" clId="Web-{5A02DDF1-0A19-303E-250D-5CE7ACDDEF4A}"/>
    <pc:docChg chg="addSld modSld">
      <pc:chgData name="Murphy, Denise (ASD-N)" userId="S::denise.murphy@nbed.nb.ca::d0ab35c5-041d-4fc3-a54c-5e144097547b" providerId="AD" clId="Web-{5A02DDF1-0A19-303E-250D-5CE7ACDDEF4A}" dt="2021-03-11T16:04:38.422" v="503" actId="20577"/>
      <pc:docMkLst>
        <pc:docMk/>
      </pc:docMkLst>
      <pc:sldChg chg="modSp">
        <pc:chgData name="Murphy, Denise (ASD-N)" userId="S::denise.murphy@nbed.nb.ca::d0ab35c5-041d-4fc3-a54c-5e144097547b" providerId="AD" clId="Web-{5A02DDF1-0A19-303E-250D-5CE7ACDDEF4A}" dt="2021-03-11T14:17:51.367" v="96" actId="20577"/>
        <pc:sldMkLst>
          <pc:docMk/>
          <pc:sldMk cId="2928731964" sldId="262"/>
        </pc:sldMkLst>
        <pc:spChg chg="mod">
          <ac:chgData name="Murphy, Denise (ASD-N)" userId="S::denise.murphy@nbed.nb.ca::d0ab35c5-041d-4fc3-a54c-5e144097547b" providerId="AD" clId="Web-{5A02DDF1-0A19-303E-250D-5CE7ACDDEF4A}" dt="2021-03-11T14:17:51.367" v="96" actId="20577"/>
          <ac:spMkLst>
            <pc:docMk/>
            <pc:sldMk cId="2928731964" sldId="262"/>
            <ac:spMk id="9" creationId="{27D8F878-D0C6-45F8-A7F3-D1584F5903B2}"/>
          </ac:spMkLst>
        </pc:spChg>
      </pc:sldChg>
      <pc:sldChg chg="addSp modSp new">
        <pc:chgData name="Murphy, Denise (ASD-N)" userId="S::denise.murphy@nbed.nb.ca::d0ab35c5-041d-4fc3-a54c-5e144097547b" providerId="AD" clId="Web-{5A02DDF1-0A19-303E-250D-5CE7ACDDEF4A}" dt="2021-03-11T16:02:11.788" v="468" actId="1076"/>
        <pc:sldMkLst>
          <pc:docMk/>
          <pc:sldMk cId="3728747147" sldId="283"/>
        </pc:sldMkLst>
        <pc:spChg chg="add mod">
          <ac:chgData name="Murphy, Denise (ASD-N)" userId="S::denise.murphy@nbed.nb.ca::d0ab35c5-041d-4fc3-a54c-5e144097547b" providerId="AD" clId="Web-{5A02DDF1-0A19-303E-250D-5CE7ACDDEF4A}" dt="2021-03-11T15:50:37.150" v="384" actId="20577"/>
          <ac:spMkLst>
            <pc:docMk/>
            <pc:sldMk cId="3728747147" sldId="283"/>
            <ac:spMk id="2" creationId="{491E0B32-38B7-46FA-8E1A-9C04E8E35706}"/>
          </ac:spMkLst>
        </pc:spChg>
        <pc:spChg chg="add mod">
          <ac:chgData name="Murphy, Denise (ASD-N)" userId="S::denise.murphy@nbed.nb.ca::d0ab35c5-041d-4fc3-a54c-5e144097547b" providerId="AD" clId="Web-{5A02DDF1-0A19-303E-250D-5CE7ACDDEF4A}" dt="2021-03-11T15:50:09.538" v="380" actId="1076"/>
          <ac:spMkLst>
            <pc:docMk/>
            <pc:sldMk cId="3728747147" sldId="283"/>
            <ac:spMk id="3" creationId="{BB5AD8E1-6208-4676-A354-2C4CEC0A84C6}"/>
          </ac:spMkLst>
        </pc:spChg>
        <pc:spChg chg="add mod">
          <ac:chgData name="Murphy, Denise (ASD-N)" userId="S::denise.murphy@nbed.nb.ca::d0ab35c5-041d-4fc3-a54c-5e144097547b" providerId="AD" clId="Web-{5A02DDF1-0A19-303E-250D-5CE7ACDDEF4A}" dt="2021-03-11T15:44:35.236" v="371" actId="20577"/>
          <ac:spMkLst>
            <pc:docMk/>
            <pc:sldMk cId="3728747147" sldId="283"/>
            <ac:spMk id="4" creationId="{1C070609-7B4F-4609-A775-FEEEC3A3392C}"/>
          </ac:spMkLst>
        </pc:spChg>
        <pc:spChg chg="add mod">
          <ac:chgData name="Murphy, Denise (ASD-N)" userId="S::denise.murphy@nbed.nb.ca::d0ab35c5-041d-4fc3-a54c-5e144097547b" providerId="AD" clId="Web-{5A02DDF1-0A19-303E-250D-5CE7ACDDEF4A}" dt="2021-03-11T15:44:43.455" v="376" actId="20577"/>
          <ac:spMkLst>
            <pc:docMk/>
            <pc:sldMk cId="3728747147" sldId="283"/>
            <ac:spMk id="5" creationId="{1B8740FF-CEF4-4635-A4B3-482FFBDA359E}"/>
          </ac:spMkLst>
        </pc:spChg>
        <pc:spChg chg="add mod">
          <ac:chgData name="Murphy, Denise (ASD-N)" userId="S::denise.murphy@nbed.nb.ca::d0ab35c5-041d-4fc3-a54c-5e144097547b" providerId="AD" clId="Web-{5A02DDF1-0A19-303E-250D-5CE7ACDDEF4A}" dt="2021-03-11T16:02:11.788" v="468" actId="1076"/>
          <ac:spMkLst>
            <pc:docMk/>
            <pc:sldMk cId="3728747147" sldId="283"/>
            <ac:spMk id="6" creationId="{C23032E4-C756-42C4-A6C7-9CD70445C12A}"/>
          </ac:spMkLst>
        </pc:spChg>
      </pc:sldChg>
      <pc:sldChg chg="addSp modSp new">
        <pc:chgData name="Murphy, Denise (ASD-N)" userId="S::denise.murphy@nbed.nb.ca::d0ab35c5-041d-4fc3-a54c-5e144097547b" providerId="AD" clId="Web-{5A02DDF1-0A19-303E-250D-5CE7ACDDEF4A}" dt="2021-03-11T16:04:38.422" v="503" actId="20577"/>
        <pc:sldMkLst>
          <pc:docMk/>
          <pc:sldMk cId="2711291286" sldId="284"/>
        </pc:sldMkLst>
        <pc:spChg chg="add mod">
          <ac:chgData name="Murphy, Denise (ASD-N)" userId="S::denise.murphy@nbed.nb.ca::d0ab35c5-041d-4fc3-a54c-5e144097547b" providerId="AD" clId="Web-{5A02DDF1-0A19-303E-250D-5CE7ACDDEF4A}" dt="2021-03-11T15:58:59.994" v="465" actId="1076"/>
          <ac:spMkLst>
            <pc:docMk/>
            <pc:sldMk cId="2711291286" sldId="284"/>
            <ac:spMk id="2" creationId="{F8F26418-3D77-408D-A5E0-B1766384935F}"/>
          </ac:spMkLst>
        </pc:spChg>
        <pc:spChg chg="add mod">
          <ac:chgData name="Murphy, Denise (ASD-N)" userId="S::denise.murphy@nbed.nb.ca::d0ab35c5-041d-4fc3-a54c-5e144097547b" providerId="AD" clId="Web-{5A02DDF1-0A19-303E-250D-5CE7ACDDEF4A}" dt="2021-03-11T15:53:21.207" v="405" actId="1076"/>
          <ac:spMkLst>
            <pc:docMk/>
            <pc:sldMk cId="2711291286" sldId="284"/>
            <ac:spMk id="4" creationId="{F0F8DCA2-5FBA-4429-BD00-1B657460B385}"/>
          </ac:spMkLst>
        </pc:spChg>
        <pc:spChg chg="add mod">
          <ac:chgData name="Murphy, Denise (ASD-N)" userId="S::denise.murphy@nbed.nb.ca::d0ab35c5-041d-4fc3-a54c-5e144097547b" providerId="AD" clId="Web-{5A02DDF1-0A19-303E-250D-5CE7ACDDEF4A}" dt="2021-03-11T15:53:17.863" v="404" actId="1076"/>
          <ac:spMkLst>
            <pc:docMk/>
            <pc:sldMk cId="2711291286" sldId="284"/>
            <ac:spMk id="5" creationId="{ADF86B1C-0FD9-4063-BE2F-6402578BC6F0}"/>
          </ac:spMkLst>
        </pc:spChg>
        <pc:spChg chg="add mod">
          <ac:chgData name="Murphy, Denise (ASD-N)" userId="S::denise.murphy@nbed.nb.ca::d0ab35c5-041d-4fc3-a54c-5e144097547b" providerId="AD" clId="Web-{5A02DDF1-0A19-303E-250D-5CE7ACDDEF4A}" dt="2021-03-11T15:55:17.871" v="432" actId="1076"/>
          <ac:spMkLst>
            <pc:docMk/>
            <pc:sldMk cId="2711291286" sldId="284"/>
            <ac:spMk id="7" creationId="{6CE2C6AF-95FD-47BA-8EB7-0DF4B6269DB1}"/>
          </ac:spMkLst>
        </pc:spChg>
        <pc:spChg chg="add mod">
          <ac:chgData name="Murphy, Denise (ASD-N)" userId="S::denise.murphy@nbed.nb.ca::d0ab35c5-041d-4fc3-a54c-5e144097547b" providerId="AD" clId="Web-{5A02DDF1-0A19-303E-250D-5CE7ACDDEF4A}" dt="2021-03-11T15:56:40.032" v="445" actId="1076"/>
          <ac:spMkLst>
            <pc:docMk/>
            <pc:sldMk cId="2711291286" sldId="284"/>
            <ac:spMk id="8" creationId="{6D6A58AD-40D2-45C9-B22B-B0F57B0139C4}"/>
          </ac:spMkLst>
        </pc:spChg>
        <pc:spChg chg="add mod">
          <ac:chgData name="Murphy, Denise (ASD-N)" userId="S::denise.murphy@nbed.nb.ca::d0ab35c5-041d-4fc3-a54c-5e144097547b" providerId="AD" clId="Web-{5A02DDF1-0A19-303E-250D-5CE7ACDDEF4A}" dt="2021-03-11T16:04:38.422" v="503" actId="20577"/>
          <ac:spMkLst>
            <pc:docMk/>
            <pc:sldMk cId="2711291286" sldId="284"/>
            <ac:spMk id="12" creationId="{67A22D5E-348C-4D62-BDDF-E9AEE771E4F3}"/>
          </ac:spMkLst>
        </pc:spChg>
        <pc:cxnChg chg="add mod">
          <ac:chgData name="Murphy, Denise (ASD-N)" userId="S::denise.murphy@nbed.nb.ca::d0ab35c5-041d-4fc3-a54c-5e144097547b" providerId="AD" clId="Web-{5A02DDF1-0A19-303E-250D-5CE7ACDDEF4A}" dt="2021-03-11T15:52:33.563" v="400"/>
          <ac:cxnSpMkLst>
            <pc:docMk/>
            <pc:sldMk cId="2711291286" sldId="284"/>
            <ac:cxnSpMk id="3" creationId="{655B5EAC-0C73-4DF7-ADBA-B1AC613678FA}"/>
          </ac:cxnSpMkLst>
        </pc:cxnChg>
        <pc:cxnChg chg="add mod">
          <ac:chgData name="Murphy, Denise (ASD-N)" userId="S::denise.murphy@nbed.nb.ca::d0ab35c5-041d-4fc3-a54c-5e144097547b" providerId="AD" clId="Web-{5A02DDF1-0A19-303E-250D-5CE7ACDDEF4A}" dt="2021-03-11T15:54:04.022" v="413"/>
          <ac:cxnSpMkLst>
            <pc:docMk/>
            <pc:sldMk cId="2711291286" sldId="284"/>
            <ac:cxnSpMk id="6" creationId="{3C774EB5-89F6-4A69-9CC0-C44613FB0808}"/>
          </ac:cxnSpMkLst>
        </pc:cxnChg>
        <pc:cxnChg chg="add mod">
          <ac:chgData name="Murphy, Denise (ASD-N)" userId="S::denise.murphy@nbed.nb.ca::d0ab35c5-041d-4fc3-a54c-5e144097547b" providerId="AD" clId="Web-{5A02DDF1-0A19-303E-250D-5CE7ACDDEF4A}" dt="2021-03-11T15:57:22.691" v="450" actId="14100"/>
          <ac:cxnSpMkLst>
            <pc:docMk/>
            <pc:sldMk cId="2711291286" sldId="284"/>
            <ac:cxnSpMk id="9" creationId="{3746F9F2-B91F-4649-BD69-9709513EADC3}"/>
          </ac:cxnSpMkLst>
        </pc:cxnChg>
        <pc:cxnChg chg="add mod">
          <ac:chgData name="Murphy, Denise (ASD-N)" userId="S::denise.murphy@nbed.nb.ca::d0ab35c5-041d-4fc3-a54c-5e144097547b" providerId="AD" clId="Web-{5A02DDF1-0A19-303E-250D-5CE7ACDDEF4A}" dt="2021-03-11T15:58:40.509" v="460" actId="1076"/>
          <ac:cxnSpMkLst>
            <pc:docMk/>
            <pc:sldMk cId="2711291286" sldId="284"/>
            <ac:cxnSpMk id="10" creationId="{EABF876A-4222-455A-A679-0CC6714C50EB}"/>
          </ac:cxnSpMkLst>
        </pc:cxnChg>
        <pc:cxnChg chg="add mod">
          <ac:chgData name="Murphy, Denise (ASD-N)" userId="S::denise.murphy@nbed.nb.ca::d0ab35c5-041d-4fc3-a54c-5e144097547b" providerId="AD" clId="Web-{5A02DDF1-0A19-303E-250D-5CE7ACDDEF4A}" dt="2021-03-11T16:01:58.396" v="466" actId="1076"/>
          <ac:cxnSpMkLst>
            <pc:docMk/>
            <pc:sldMk cId="2711291286" sldId="284"/>
            <ac:cxnSpMk id="11" creationId="{8C6779CA-ACEF-4A1D-B81D-F9FDF73DBF04}"/>
          </ac:cxnSpMkLst>
        </pc:cxnChg>
      </pc:sldChg>
    </pc:docChg>
  </pc:docChgLst>
  <pc:docChgLst>
    <pc:chgData name="Murphy, Denise (ASD-N)" userId="S::denise.murphy@nbed.nb.ca::d0ab35c5-041d-4fc3-a54c-5e144097547b" providerId="AD" clId="Web-{079AB0CA-CCBF-3FF8-CAD5-4FB62E46D233}"/>
    <pc:docChg chg="addSld modSld">
      <pc:chgData name="Murphy, Denise (ASD-N)" userId="S::denise.murphy@nbed.nb.ca::d0ab35c5-041d-4fc3-a54c-5e144097547b" providerId="AD" clId="Web-{079AB0CA-CCBF-3FF8-CAD5-4FB62E46D233}" dt="2021-01-12T13:29:43.622" v="679" actId="20577"/>
      <pc:docMkLst>
        <pc:docMk/>
      </pc:docMkLst>
      <pc:sldChg chg="addSp modSp">
        <pc:chgData name="Murphy, Denise (ASD-N)" userId="S::denise.murphy@nbed.nb.ca::d0ab35c5-041d-4fc3-a54c-5e144097547b" providerId="AD" clId="Web-{079AB0CA-CCBF-3FF8-CAD5-4FB62E46D233}" dt="2021-01-11T16:59:55.192" v="399" actId="14100"/>
        <pc:sldMkLst>
          <pc:docMk/>
          <pc:sldMk cId="2928731964" sldId="262"/>
        </pc:sldMkLst>
        <pc:spChg chg="add mod">
          <ac:chgData name="Murphy, Denise (ASD-N)" userId="S::denise.murphy@nbed.nb.ca::d0ab35c5-041d-4fc3-a54c-5e144097547b" providerId="AD" clId="Web-{079AB0CA-CCBF-3FF8-CAD5-4FB62E46D233}" dt="2021-01-11T16:59:55.192" v="399" actId="14100"/>
          <ac:spMkLst>
            <pc:docMk/>
            <pc:sldMk cId="2928731964" sldId="262"/>
            <ac:spMk id="7" creationId="{98B9FA9C-085E-4A58-9A12-5E623A152006}"/>
          </ac:spMkLst>
        </pc:spChg>
        <pc:spChg chg="add mod">
          <ac:chgData name="Murphy, Denise (ASD-N)" userId="S::denise.murphy@nbed.nb.ca::d0ab35c5-041d-4fc3-a54c-5e144097547b" providerId="AD" clId="Web-{079AB0CA-CCBF-3FF8-CAD5-4FB62E46D233}" dt="2021-01-11T15:26:06.320" v="392" actId="20577"/>
          <ac:spMkLst>
            <pc:docMk/>
            <pc:sldMk cId="2928731964" sldId="262"/>
            <ac:spMk id="8" creationId="{7CBF2CFF-6AAD-4976-89CD-96DA740737F8}"/>
          </ac:spMkLst>
        </pc:spChg>
        <pc:spChg chg="add mod">
          <ac:chgData name="Murphy, Denise (ASD-N)" userId="S::denise.murphy@nbed.nb.ca::d0ab35c5-041d-4fc3-a54c-5e144097547b" providerId="AD" clId="Web-{079AB0CA-CCBF-3FF8-CAD5-4FB62E46D233}" dt="2021-01-11T14:58:55.362" v="101" actId="20577"/>
          <ac:spMkLst>
            <pc:docMk/>
            <pc:sldMk cId="2928731964" sldId="262"/>
            <ac:spMk id="9" creationId="{8360B02E-8606-4DBF-B93C-C63C3CD53B5D}"/>
          </ac:spMkLst>
        </pc:spChg>
        <pc:spChg chg="add mod">
          <ac:chgData name="Murphy, Denise (ASD-N)" userId="S::denise.murphy@nbed.nb.ca::d0ab35c5-041d-4fc3-a54c-5e144097547b" providerId="AD" clId="Web-{079AB0CA-CCBF-3FF8-CAD5-4FB62E46D233}" dt="2021-01-11T15:03:15.519" v="215" actId="20577"/>
          <ac:spMkLst>
            <pc:docMk/>
            <pc:sldMk cId="2928731964" sldId="262"/>
            <ac:spMk id="10" creationId="{9E7FEFA7-93DC-4078-B331-6EDBD8064E1B}"/>
          </ac:spMkLst>
        </pc:spChg>
        <pc:spChg chg="add mod">
          <ac:chgData name="Murphy, Denise (ASD-N)" userId="S::denise.murphy@nbed.nb.ca::d0ab35c5-041d-4fc3-a54c-5e144097547b" providerId="AD" clId="Web-{079AB0CA-CCBF-3FF8-CAD5-4FB62E46D233}" dt="2021-01-11T15:01:19.144" v="163" actId="20577"/>
          <ac:spMkLst>
            <pc:docMk/>
            <pc:sldMk cId="2928731964" sldId="262"/>
            <ac:spMk id="11" creationId="{3BD799AA-168C-4F0D-8F1C-2640D0922489}"/>
          </ac:spMkLst>
        </pc:spChg>
        <pc:spChg chg="add mod">
          <ac:chgData name="Murphy, Denise (ASD-N)" userId="S::denise.murphy@nbed.nb.ca::d0ab35c5-041d-4fc3-a54c-5e144097547b" providerId="AD" clId="Web-{079AB0CA-CCBF-3FF8-CAD5-4FB62E46D233}" dt="2021-01-11T15:04:17.785" v="259" actId="20577"/>
          <ac:spMkLst>
            <pc:docMk/>
            <pc:sldMk cId="2928731964" sldId="262"/>
            <ac:spMk id="12" creationId="{3247793C-D594-477A-BC4B-7E238413AFFB}"/>
          </ac:spMkLst>
        </pc:spChg>
        <pc:spChg chg="add mod">
          <ac:chgData name="Murphy, Denise (ASD-N)" userId="S::denise.murphy@nbed.nb.ca::d0ab35c5-041d-4fc3-a54c-5e144097547b" providerId="AD" clId="Web-{079AB0CA-CCBF-3FF8-CAD5-4FB62E46D233}" dt="2021-01-11T15:13:26.162" v="372" actId="20577"/>
          <ac:spMkLst>
            <pc:docMk/>
            <pc:sldMk cId="2928731964" sldId="262"/>
            <ac:spMk id="13" creationId="{E66E312F-FE4F-4633-AB7D-B314D1BEDDF1}"/>
          </ac:spMkLst>
        </pc:spChg>
        <pc:spChg chg="add mod">
          <ac:chgData name="Murphy, Denise (ASD-N)" userId="S::denise.murphy@nbed.nb.ca::d0ab35c5-041d-4fc3-a54c-5e144097547b" providerId="AD" clId="Web-{079AB0CA-CCBF-3FF8-CAD5-4FB62E46D233}" dt="2021-01-11T15:13:40.271" v="378" actId="14100"/>
          <ac:spMkLst>
            <pc:docMk/>
            <pc:sldMk cId="2928731964" sldId="262"/>
            <ac:spMk id="14" creationId="{C16F9500-CCFC-4348-AB21-130D50535F71}"/>
          </ac:spMkLst>
        </pc:spChg>
      </pc:sldChg>
      <pc:sldChg chg="addSp delSp modSp new mod setBg">
        <pc:chgData name="Murphy, Denise (ASD-N)" userId="S::denise.murphy@nbed.nb.ca::d0ab35c5-041d-4fc3-a54c-5e144097547b" providerId="AD" clId="Web-{079AB0CA-CCBF-3FF8-CAD5-4FB62E46D233}" dt="2021-01-12T13:20:52.230" v="596" actId="20577"/>
        <pc:sldMkLst>
          <pc:docMk/>
          <pc:sldMk cId="4069657234" sldId="263"/>
        </pc:sldMkLst>
        <pc:spChg chg="mod">
          <ac:chgData name="Murphy, Denise (ASD-N)" userId="S::denise.murphy@nbed.nb.ca::d0ab35c5-041d-4fc3-a54c-5e144097547b" providerId="AD" clId="Web-{079AB0CA-CCBF-3FF8-CAD5-4FB62E46D233}" dt="2021-01-12T13:00:54.474" v="477" actId="14100"/>
          <ac:spMkLst>
            <pc:docMk/>
            <pc:sldMk cId="4069657234" sldId="263"/>
            <ac:spMk id="2" creationId="{246CF6B6-17B3-4BBE-ACCA-1927B58BFE96}"/>
          </ac:spMkLst>
        </pc:spChg>
        <pc:spChg chg="del">
          <ac:chgData name="Murphy, Denise (ASD-N)" userId="S::denise.murphy@nbed.nb.ca::d0ab35c5-041d-4fc3-a54c-5e144097547b" providerId="AD" clId="Web-{079AB0CA-CCBF-3FF8-CAD5-4FB62E46D233}" dt="2021-01-12T12:40:45.313" v="401"/>
          <ac:spMkLst>
            <pc:docMk/>
            <pc:sldMk cId="4069657234" sldId="263"/>
            <ac:spMk id="3" creationId="{6700F0D0-FB09-4857-9459-096509DC8913}"/>
          </ac:spMkLst>
        </pc:spChg>
        <pc:spChg chg="add del mod">
          <ac:chgData name="Murphy, Denise (ASD-N)" userId="S::denise.murphy@nbed.nb.ca::d0ab35c5-041d-4fc3-a54c-5e144097547b" providerId="AD" clId="Web-{079AB0CA-CCBF-3FF8-CAD5-4FB62E46D233}" dt="2021-01-12T12:43:15.173" v="425"/>
          <ac:spMkLst>
            <pc:docMk/>
            <pc:sldMk cId="4069657234" sldId="263"/>
            <ac:spMk id="12" creationId="{45D73DC4-7BC4-4E52-BCDB-BB2137599EFF}"/>
          </ac:spMkLst>
        </pc:spChg>
        <pc:spChg chg="add mod">
          <ac:chgData name="Murphy, Denise (ASD-N)" userId="S::denise.murphy@nbed.nb.ca::d0ab35c5-041d-4fc3-a54c-5e144097547b" providerId="AD" clId="Web-{079AB0CA-CCBF-3FF8-CAD5-4FB62E46D233}" dt="2021-01-12T13:20:52.230" v="596" actId="20577"/>
          <ac:spMkLst>
            <pc:docMk/>
            <pc:sldMk cId="4069657234" sldId="263"/>
            <ac:spMk id="13" creationId="{2C44F8BD-EFA5-465E-8AF0-452E5AEB56B4}"/>
          </ac:spMkLst>
        </pc:spChg>
        <pc:spChg chg="add mod ord">
          <ac:chgData name="Murphy, Denise (ASD-N)" userId="S::denise.murphy@nbed.nb.ca::d0ab35c5-041d-4fc3-a54c-5e144097547b" providerId="AD" clId="Web-{079AB0CA-CCBF-3FF8-CAD5-4FB62E46D233}" dt="2021-01-12T13:00:14.771" v="471" actId="1076"/>
          <ac:spMkLst>
            <pc:docMk/>
            <pc:sldMk cId="4069657234" sldId="263"/>
            <ac:spMk id="14" creationId="{942365A5-A796-47E1-A1AB-60FE7B62F397}"/>
          </ac:spMkLst>
        </pc:spChg>
        <pc:spChg chg="add">
          <ac:chgData name="Murphy, Denise (ASD-N)" userId="S::denise.murphy@nbed.nb.ca::d0ab35c5-041d-4fc3-a54c-5e144097547b" providerId="AD" clId="Web-{079AB0CA-CCBF-3FF8-CAD5-4FB62E46D233}" dt="2021-01-12T12:59:53.880" v="470"/>
          <ac:spMkLst>
            <pc:docMk/>
            <pc:sldMk cId="4069657234" sldId="263"/>
            <ac:spMk id="20" creationId="{8A7BA06D-B3FF-4E91-8639-B4569AE3AA23}"/>
          </ac:spMkLst>
        </pc:spChg>
        <pc:spChg chg="add">
          <ac:chgData name="Murphy, Denise (ASD-N)" userId="S::denise.murphy@nbed.nb.ca::d0ab35c5-041d-4fc3-a54c-5e144097547b" providerId="AD" clId="Web-{079AB0CA-CCBF-3FF8-CAD5-4FB62E46D233}" dt="2021-01-12T12:59:53.880" v="470"/>
          <ac:spMkLst>
            <pc:docMk/>
            <pc:sldMk cId="4069657234" sldId="263"/>
            <ac:spMk id="22" creationId="{2B30C86D-5A07-48BC-9C9D-6F9A2DB1E9E1}"/>
          </ac:spMkLst>
        </pc:spChg>
        <pc:spChg chg="add">
          <ac:chgData name="Murphy, Denise (ASD-N)" userId="S::denise.murphy@nbed.nb.ca::d0ab35c5-041d-4fc3-a54c-5e144097547b" providerId="AD" clId="Web-{079AB0CA-CCBF-3FF8-CAD5-4FB62E46D233}" dt="2021-01-12T12:59:53.880" v="470"/>
          <ac:spMkLst>
            <pc:docMk/>
            <pc:sldMk cId="4069657234" sldId="263"/>
            <ac:spMk id="24" creationId="{B9E248E0-55F8-4E45-A07F-B49E0EEA97ED}"/>
          </ac:spMkLst>
        </pc:spChg>
        <pc:spChg chg="add">
          <ac:chgData name="Murphy, Denise (ASD-N)" userId="S::denise.murphy@nbed.nb.ca::d0ab35c5-041d-4fc3-a54c-5e144097547b" providerId="AD" clId="Web-{079AB0CA-CCBF-3FF8-CAD5-4FB62E46D233}" dt="2021-01-12T12:59:53.880" v="470"/>
          <ac:spMkLst>
            <pc:docMk/>
            <pc:sldMk cId="4069657234" sldId="263"/>
            <ac:spMk id="26" creationId="{311F016A-A753-449B-9EA6-322199B7119E}"/>
          </ac:spMkLst>
        </pc:spChg>
        <pc:graphicFrameChg chg="add del mod ord modGraphic">
          <ac:chgData name="Murphy, Denise (ASD-N)" userId="S::denise.murphy@nbed.nb.ca::d0ab35c5-041d-4fc3-a54c-5e144097547b" providerId="AD" clId="Web-{079AB0CA-CCBF-3FF8-CAD5-4FB62E46D233}" dt="2021-01-12T12:41:14.876" v="406"/>
          <ac:graphicFrameMkLst>
            <pc:docMk/>
            <pc:sldMk cId="4069657234" sldId="263"/>
            <ac:graphicFrameMk id="4" creationId="{CD205A7E-16EE-4333-A478-25C72B0E6430}"/>
          </ac:graphicFrameMkLst>
        </pc:graphicFrameChg>
        <pc:picChg chg="add mod">
          <ac:chgData name="Murphy, Denise (ASD-N)" userId="S::denise.murphy@nbed.nb.ca::d0ab35c5-041d-4fc3-a54c-5e144097547b" providerId="AD" clId="Web-{079AB0CA-CCBF-3FF8-CAD5-4FB62E46D233}" dt="2021-01-12T12:59:53.880" v="470"/>
          <ac:picMkLst>
            <pc:docMk/>
            <pc:sldMk cId="4069657234" sldId="263"/>
            <ac:picMk id="15" creationId="{3B8DA4F5-0136-4976-A69E-C5F5C59CED5E}"/>
          </ac:picMkLst>
        </pc:picChg>
      </pc:sldChg>
      <pc:sldChg chg="addSp delSp modSp new mod setBg">
        <pc:chgData name="Murphy, Denise (ASD-N)" userId="S::denise.murphy@nbed.nb.ca::d0ab35c5-041d-4fc3-a54c-5e144097547b" providerId="AD" clId="Web-{079AB0CA-CCBF-3FF8-CAD5-4FB62E46D233}" dt="2021-01-12T13:29:43.622" v="679" actId="20577"/>
        <pc:sldMkLst>
          <pc:docMk/>
          <pc:sldMk cId="3166164939" sldId="264"/>
        </pc:sldMkLst>
        <pc:spChg chg="mod">
          <ac:chgData name="Murphy, Denise (ASD-N)" userId="S::denise.murphy@nbed.nb.ca::d0ab35c5-041d-4fc3-a54c-5e144097547b" providerId="AD" clId="Web-{079AB0CA-CCBF-3FF8-CAD5-4FB62E46D233}" dt="2021-01-12T13:22:37.152" v="618" actId="20577"/>
          <ac:spMkLst>
            <pc:docMk/>
            <pc:sldMk cId="3166164939" sldId="264"/>
            <ac:spMk id="2" creationId="{97DA491D-204D-4DA8-AFEC-3429E615BE57}"/>
          </ac:spMkLst>
        </pc:spChg>
        <pc:spChg chg="del">
          <ac:chgData name="Murphy, Denise (ASD-N)" userId="S::denise.murphy@nbed.nb.ca::d0ab35c5-041d-4fc3-a54c-5e144097547b" providerId="AD" clId="Web-{079AB0CA-CCBF-3FF8-CAD5-4FB62E46D233}" dt="2021-01-12T13:19:26.323" v="577"/>
          <ac:spMkLst>
            <pc:docMk/>
            <pc:sldMk cId="3166164939" sldId="264"/>
            <ac:spMk id="3" creationId="{4AC689D8-76EE-4963-99F3-2E862BC4F335}"/>
          </ac:spMkLst>
        </pc:spChg>
        <pc:spChg chg="mod">
          <ac:chgData name="Murphy, Denise (ASD-N)" userId="S::denise.murphy@nbed.nb.ca::d0ab35c5-041d-4fc3-a54c-5e144097547b" providerId="AD" clId="Web-{079AB0CA-CCBF-3FF8-CAD5-4FB62E46D233}" dt="2021-01-12T13:23:25.762" v="642" actId="20577"/>
          <ac:spMkLst>
            <pc:docMk/>
            <pc:sldMk cId="3166164939" sldId="264"/>
            <ac:spMk id="4" creationId="{7BFED39B-0742-4060-AFBE-4B728223A230}"/>
          </ac:spMkLst>
        </pc:spChg>
        <pc:spChg chg="add mod">
          <ac:chgData name="Murphy, Denise (ASD-N)" userId="S::denise.murphy@nbed.nb.ca::d0ab35c5-041d-4fc3-a54c-5e144097547b" providerId="AD" clId="Web-{079AB0CA-CCBF-3FF8-CAD5-4FB62E46D233}" dt="2021-01-12T13:27:31.294" v="643" actId="1076"/>
          <ac:spMkLst>
            <pc:docMk/>
            <pc:sldMk cId="3166164939" sldId="264"/>
            <ac:spMk id="6" creationId="{0308B658-139F-4F47-AF7A-88A3496612B4}"/>
          </ac:spMkLst>
        </pc:spChg>
        <pc:spChg chg="add mod">
          <ac:chgData name="Murphy, Denise (ASD-N)" userId="S::denise.murphy@nbed.nb.ca::d0ab35c5-041d-4fc3-a54c-5e144097547b" providerId="AD" clId="Web-{079AB0CA-CCBF-3FF8-CAD5-4FB62E46D233}" dt="2021-01-12T13:29:43.622" v="679" actId="20577"/>
          <ac:spMkLst>
            <pc:docMk/>
            <pc:sldMk cId="3166164939" sldId="264"/>
            <ac:spMk id="7" creationId="{7DC00D83-3C5F-40D8-B7DE-02ABEE4677A0}"/>
          </ac:spMkLst>
        </pc:spChg>
        <pc:spChg chg="add">
          <ac:chgData name="Murphy, Denise (ASD-N)" userId="S::denise.murphy@nbed.nb.ca::d0ab35c5-041d-4fc3-a54c-5e144097547b" providerId="AD" clId="Web-{079AB0CA-CCBF-3FF8-CAD5-4FB62E46D233}" dt="2021-01-12T13:19:31.245" v="578"/>
          <ac:spMkLst>
            <pc:docMk/>
            <pc:sldMk cId="3166164939" sldId="264"/>
            <ac:spMk id="10" creationId="{23DA7759-3209-4FE2-96D1-4EEDD81E9EA0}"/>
          </ac:spMkLst>
        </pc:spChg>
        <pc:spChg chg="add">
          <ac:chgData name="Murphy, Denise (ASD-N)" userId="S::denise.murphy@nbed.nb.ca::d0ab35c5-041d-4fc3-a54c-5e144097547b" providerId="AD" clId="Web-{079AB0CA-CCBF-3FF8-CAD5-4FB62E46D233}" dt="2021-01-12T13:19:31.245" v="578"/>
          <ac:spMkLst>
            <pc:docMk/>
            <pc:sldMk cId="3166164939" sldId="264"/>
            <ac:spMk id="12" creationId="{41460DAD-8769-4C9F-9C8C-BB0443909D76}"/>
          </ac:spMkLst>
        </pc:spChg>
        <pc:spChg chg="add">
          <ac:chgData name="Murphy, Denise (ASD-N)" userId="S::denise.murphy@nbed.nb.ca::d0ab35c5-041d-4fc3-a54c-5e144097547b" providerId="AD" clId="Web-{079AB0CA-CCBF-3FF8-CAD5-4FB62E46D233}" dt="2021-01-12T13:19:31.245" v="578"/>
          <ac:spMkLst>
            <pc:docMk/>
            <pc:sldMk cId="3166164939" sldId="264"/>
            <ac:spMk id="14" creationId="{DB304A14-32D0-4873-B914-423ED7B8DAFD}"/>
          </ac:spMkLst>
        </pc:spChg>
        <pc:spChg chg="add">
          <ac:chgData name="Murphy, Denise (ASD-N)" userId="S::denise.murphy@nbed.nb.ca::d0ab35c5-041d-4fc3-a54c-5e144097547b" providerId="AD" clId="Web-{079AB0CA-CCBF-3FF8-CAD5-4FB62E46D233}" dt="2021-01-12T13:19:31.245" v="578"/>
          <ac:spMkLst>
            <pc:docMk/>
            <pc:sldMk cId="3166164939" sldId="264"/>
            <ac:spMk id="16" creationId="{1D460C86-854F-4FB3-ABC2-E823D8FEB9DB}"/>
          </ac:spMkLst>
        </pc:spChg>
        <pc:spChg chg="add">
          <ac:chgData name="Murphy, Denise (ASD-N)" userId="S::denise.murphy@nbed.nb.ca::d0ab35c5-041d-4fc3-a54c-5e144097547b" providerId="AD" clId="Web-{079AB0CA-CCBF-3FF8-CAD5-4FB62E46D233}" dt="2021-01-12T13:19:31.245" v="578"/>
          <ac:spMkLst>
            <pc:docMk/>
            <pc:sldMk cId="3166164939" sldId="264"/>
            <ac:spMk id="18" creationId="{BB48116A-278A-4CC5-89D3-9DE8E8FF1245}"/>
          </ac:spMkLst>
        </pc:spChg>
        <pc:picChg chg="add mod ord modCrop">
          <ac:chgData name="Murphy, Denise (ASD-N)" userId="S::denise.murphy@nbed.nb.ca::d0ab35c5-041d-4fc3-a54c-5e144097547b" providerId="AD" clId="Web-{079AB0CA-CCBF-3FF8-CAD5-4FB62E46D233}" dt="2021-01-12T13:21:52.652" v="606" actId="1076"/>
          <ac:picMkLst>
            <pc:docMk/>
            <pc:sldMk cId="3166164939" sldId="264"/>
            <ac:picMk id="5" creationId="{AFB244B7-DA18-45D9-9153-D3FE7DB99A6D}"/>
          </ac:picMkLst>
        </pc:picChg>
      </pc:sldChg>
    </pc:docChg>
  </pc:docChgLst>
  <pc:docChgLst>
    <pc:chgData name="Murphy, Denise (ASD-N)" userId="S::denise.murphy@nbed.nb.ca::d0ab35c5-041d-4fc3-a54c-5e144097547b" providerId="AD" clId="Web-{4E47B29F-8000-0000-B785-7C9DCF76F220}"/>
    <pc:docChg chg="modSld">
      <pc:chgData name="Murphy, Denise (ASD-N)" userId="S::denise.murphy@nbed.nb.ca::d0ab35c5-041d-4fc3-a54c-5e144097547b" providerId="AD" clId="Web-{4E47B29F-8000-0000-B785-7C9DCF76F220}" dt="2021-03-08T15:15:25.361" v="85" actId="20577"/>
      <pc:docMkLst>
        <pc:docMk/>
      </pc:docMkLst>
      <pc:sldChg chg="addSp modSp">
        <pc:chgData name="Murphy, Denise (ASD-N)" userId="S::denise.murphy@nbed.nb.ca::d0ab35c5-041d-4fc3-a54c-5e144097547b" providerId="AD" clId="Web-{4E47B29F-8000-0000-B785-7C9DCF76F220}" dt="2021-03-08T15:15:25.361" v="85" actId="20577"/>
        <pc:sldMkLst>
          <pc:docMk/>
          <pc:sldMk cId="1723248733" sldId="279"/>
        </pc:sldMkLst>
        <pc:spChg chg="mod">
          <ac:chgData name="Murphy, Denise (ASD-N)" userId="S::denise.murphy@nbed.nb.ca::d0ab35c5-041d-4fc3-a54c-5e144097547b" providerId="AD" clId="Web-{4E47B29F-8000-0000-B785-7C9DCF76F220}" dt="2021-03-08T15:15:25.361" v="85" actId="20577"/>
          <ac:spMkLst>
            <pc:docMk/>
            <pc:sldMk cId="1723248733" sldId="279"/>
            <ac:spMk id="3" creationId="{FE3E3609-3EB6-4A96-BFB4-C3C51390B1DB}"/>
          </ac:spMkLst>
        </pc:spChg>
        <pc:spChg chg="mod">
          <ac:chgData name="Murphy, Denise (ASD-N)" userId="S::denise.murphy@nbed.nb.ca::d0ab35c5-041d-4fc3-a54c-5e144097547b" providerId="AD" clId="Web-{4E47B29F-8000-0000-B785-7C9DCF76F220}" dt="2021-03-08T15:11:16.266" v="71" actId="1076"/>
          <ac:spMkLst>
            <pc:docMk/>
            <pc:sldMk cId="1723248733" sldId="279"/>
            <ac:spMk id="4" creationId="{64765DF5-D5EB-4A4E-BE4D-1CC997D3612A}"/>
          </ac:spMkLst>
        </pc:spChg>
        <pc:spChg chg="add mod">
          <ac:chgData name="Murphy, Denise (ASD-N)" userId="S::denise.murphy@nbed.nb.ca::d0ab35c5-041d-4fc3-a54c-5e144097547b" providerId="AD" clId="Web-{4E47B29F-8000-0000-B785-7C9DCF76F220}" dt="2021-03-08T15:11:22.219" v="72" actId="1076"/>
          <ac:spMkLst>
            <pc:docMk/>
            <pc:sldMk cId="1723248733" sldId="279"/>
            <ac:spMk id="5" creationId="{00009520-5CE3-414F-933D-A224A1E39989}"/>
          </ac:spMkLst>
        </pc:spChg>
      </pc:sldChg>
    </pc:docChg>
  </pc:docChgLst>
  <pc:docChgLst>
    <pc:chgData name="Murphy, Denise (ASD-N)" userId="S::denise.murphy@nbed.nb.ca::d0ab35c5-041d-4fc3-a54c-5e144097547b" providerId="AD" clId="Web-{C697BB9F-C093-0000-B784-A401BDE2E022}"/>
    <pc:docChg chg="modSld">
      <pc:chgData name="Murphy, Denise (ASD-N)" userId="S::denise.murphy@nbed.nb.ca::d0ab35c5-041d-4fc3-a54c-5e144097547b" providerId="AD" clId="Web-{C697BB9F-C093-0000-B784-A401BDE2E022}" dt="2021-04-06T13:12:47.138" v="5" actId="20577"/>
      <pc:docMkLst>
        <pc:docMk/>
      </pc:docMkLst>
      <pc:sldChg chg="modSp">
        <pc:chgData name="Murphy, Denise (ASD-N)" userId="S::denise.murphy@nbed.nb.ca::d0ab35c5-041d-4fc3-a54c-5e144097547b" providerId="AD" clId="Web-{C697BB9F-C093-0000-B784-A401BDE2E022}" dt="2021-04-06T13:12:47.138" v="5" actId="20577"/>
        <pc:sldMkLst>
          <pc:docMk/>
          <pc:sldMk cId="1723248733" sldId="279"/>
        </pc:sldMkLst>
        <pc:spChg chg="mod">
          <ac:chgData name="Murphy, Denise (ASD-N)" userId="S::denise.murphy@nbed.nb.ca::d0ab35c5-041d-4fc3-a54c-5e144097547b" providerId="AD" clId="Web-{C697BB9F-C093-0000-B784-A401BDE2E022}" dt="2021-04-06T13:12:47.138" v="5" actId="20577"/>
          <ac:spMkLst>
            <pc:docMk/>
            <pc:sldMk cId="1723248733" sldId="279"/>
            <ac:spMk id="3" creationId="{FE3E3609-3EB6-4A96-BFB4-C3C51390B1DB}"/>
          </ac:spMkLst>
        </pc:spChg>
      </pc:sldChg>
    </pc:docChg>
  </pc:docChgLst>
  <pc:docChgLst>
    <pc:chgData name="Murphy, Denise (ASD-N)" userId="S::denise.murphy@nbed.nb.ca::d0ab35c5-041d-4fc3-a54c-5e144097547b" providerId="AD" clId="Web-{40E9EB32-8C60-712E-396A-BAE38023841D}"/>
    <pc:docChg chg="addSld modSld">
      <pc:chgData name="Murphy, Denise (ASD-N)" userId="S::denise.murphy@nbed.nb.ca::d0ab35c5-041d-4fc3-a54c-5e144097547b" providerId="AD" clId="Web-{40E9EB32-8C60-712E-396A-BAE38023841D}" dt="2021-03-23T12:12:38.006" v="58" actId="14100"/>
      <pc:docMkLst>
        <pc:docMk/>
      </pc:docMkLst>
      <pc:sldChg chg="addSp delSp modSp new mod setBg">
        <pc:chgData name="Murphy, Denise (ASD-N)" userId="S::denise.murphy@nbed.nb.ca::d0ab35c5-041d-4fc3-a54c-5e144097547b" providerId="AD" clId="Web-{40E9EB32-8C60-712E-396A-BAE38023841D}" dt="2021-03-23T12:12:38.006" v="58" actId="14100"/>
        <pc:sldMkLst>
          <pc:docMk/>
          <pc:sldMk cId="2101842040" sldId="285"/>
        </pc:sldMkLst>
        <pc:spChg chg="add mod ord">
          <ac:chgData name="Murphy, Denise (ASD-N)" userId="S::denise.murphy@nbed.nb.ca::d0ab35c5-041d-4fc3-a54c-5e144097547b" providerId="AD" clId="Web-{40E9EB32-8C60-712E-396A-BAE38023841D}" dt="2021-03-23T12:12:38.006" v="58" actId="14100"/>
          <ac:spMkLst>
            <pc:docMk/>
            <pc:sldMk cId="2101842040" sldId="285"/>
            <ac:spMk id="2" creationId="{0CDF524D-FD4E-440A-9B3A-EF03596F17C7}"/>
          </ac:spMkLst>
        </pc:spChg>
        <pc:spChg chg="add mod ord">
          <ac:chgData name="Murphy, Denise (ASD-N)" userId="S::denise.murphy@nbed.nb.ca::d0ab35c5-041d-4fc3-a54c-5e144097547b" providerId="AD" clId="Web-{40E9EB32-8C60-712E-396A-BAE38023841D}" dt="2021-03-23T11:57:09.805" v="45"/>
          <ac:spMkLst>
            <pc:docMk/>
            <pc:sldMk cId="2101842040" sldId="285"/>
            <ac:spMk id="4" creationId="{66748144-F666-419A-AC86-67B5E7B637DD}"/>
          </ac:spMkLst>
        </pc:spChg>
        <pc:spChg chg="add del">
          <ac:chgData name="Murphy, Denise (ASD-N)" userId="S::denise.murphy@nbed.nb.ca::d0ab35c5-041d-4fc3-a54c-5e144097547b" providerId="AD" clId="Web-{40E9EB32-8C60-712E-396A-BAE38023841D}" dt="2021-03-23T11:57:09.805" v="45"/>
          <ac:spMkLst>
            <pc:docMk/>
            <pc:sldMk cId="2101842040" sldId="285"/>
            <ac:spMk id="5" creationId="{23DA7759-3209-4FE2-96D1-4EEDD81E9EA0}"/>
          </ac:spMkLst>
        </pc:spChg>
        <pc:spChg chg="add del">
          <ac:chgData name="Murphy, Denise (ASD-N)" userId="S::denise.murphy@nbed.nb.ca::d0ab35c5-041d-4fc3-a54c-5e144097547b" providerId="AD" clId="Web-{40E9EB32-8C60-712E-396A-BAE38023841D}" dt="2021-03-23T11:57:09.805" v="45"/>
          <ac:spMkLst>
            <pc:docMk/>
            <pc:sldMk cId="2101842040" sldId="285"/>
            <ac:spMk id="6" creationId="{41460DAD-8769-4C9F-9C8C-BB0443909D76}"/>
          </ac:spMkLst>
        </pc:spChg>
        <pc:spChg chg="add del">
          <ac:chgData name="Murphy, Denise (ASD-N)" userId="S::denise.murphy@nbed.nb.ca::d0ab35c5-041d-4fc3-a54c-5e144097547b" providerId="AD" clId="Web-{40E9EB32-8C60-712E-396A-BAE38023841D}" dt="2021-03-23T11:57:09.805" v="45"/>
          <ac:spMkLst>
            <pc:docMk/>
            <pc:sldMk cId="2101842040" sldId="285"/>
            <ac:spMk id="7" creationId="{DB304A14-32D0-4873-B914-423ED7B8DAFD}"/>
          </ac:spMkLst>
        </pc:spChg>
        <pc:spChg chg="add del">
          <ac:chgData name="Murphy, Denise (ASD-N)" userId="S::denise.murphy@nbed.nb.ca::d0ab35c5-041d-4fc3-a54c-5e144097547b" providerId="AD" clId="Web-{40E9EB32-8C60-712E-396A-BAE38023841D}" dt="2021-03-23T11:51:04.305" v="9"/>
          <ac:spMkLst>
            <pc:docMk/>
            <pc:sldMk cId="2101842040" sldId="285"/>
            <ac:spMk id="8" creationId="{23DA7759-3209-4FE2-96D1-4EEDD81E9EA0}"/>
          </ac:spMkLst>
        </pc:spChg>
        <pc:spChg chg="add del">
          <ac:chgData name="Murphy, Denise (ASD-N)" userId="S::denise.murphy@nbed.nb.ca::d0ab35c5-041d-4fc3-a54c-5e144097547b" providerId="AD" clId="Web-{40E9EB32-8C60-712E-396A-BAE38023841D}" dt="2021-03-23T11:57:09.805" v="45"/>
          <ac:spMkLst>
            <pc:docMk/>
            <pc:sldMk cId="2101842040" sldId="285"/>
            <ac:spMk id="9" creationId="{1D460C86-854F-4FB3-ABC2-E823D8FEB9DB}"/>
          </ac:spMkLst>
        </pc:spChg>
        <pc:spChg chg="add del">
          <ac:chgData name="Murphy, Denise (ASD-N)" userId="S::denise.murphy@nbed.nb.ca::d0ab35c5-041d-4fc3-a54c-5e144097547b" providerId="AD" clId="Web-{40E9EB32-8C60-712E-396A-BAE38023841D}" dt="2021-03-23T11:51:04.305" v="9"/>
          <ac:spMkLst>
            <pc:docMk/>
            <pc:sldMk cId="2101842040" sldId="285"/>
            <ac:spMk id="10" creationId="{41460DAD-8769-4C9F-9C8C-BB0443909D76}"/>
          </ac:spMkLst>
        </pc:spChg>
        <pc:spChg chg="add del">
          <ac:chgData name="Murphy, Denise (ASD-N)" userId="S::denise.murphy@nbed.nb.ca::d0ab35c5-041d-4fc3-a54c-5e144097547b" providerId="AD" clId="Web-{40E9EB32-8C60-712E-396A-BAE38023841D}" dt="2021-03-23T11:57:09.805" v="45"/>
          <ac:spMkLst>
            <pc:docMk/>
            <pc:sldMk cId="2101842040" sldId="285"/>
            <ac:spMk id="11" creationId="{BB48116A-278A-4CC5-89D3-9DE8E8FF1245}"/>
          </ac:spMkLst>
        </pc:spChg>
        <pc:spChg chg="add del">
          <ac:chgData name="Murphy, Denise (ASD-N)" userId="S::denise.murphy@nbed.nb.ca::d0ab35c5-041d-4fc3-a54c-5e144097547b" providerId="AD" clId="Web-{40E9EB32-8C60-712E-396A-BAE38023841D}" dt="2021-03-23T11:51:04.305" v="9"/>
          <ac:spMkLst>
            <pc:docMk/>
            <pc:sldMk cId="2101842040" sldId="285"/>
            <ac:spMk id="12" creationId="{66A3F9DB-B144-47A4-9DB2-706C3908B28B}"/>
          </ac:spMkLst>
        </pc:spChg>
        <pc:spChg chg="add">
          <ac:chgData name="Murphy, Denise (ASD-N)" userId="S::denise.murphy@nbed.nb.ca::d0ab35c5-041d-4fc3-a54c-5e144097547b" providerId="AD" clId="Web-{40E9EB32-8C60-712E-396A-BAE38023841D}" dt="2021-03-23T11:57:09.805" v="45"/>
          <ac:spMkLst>
            <pc:docMk/>
            <pc:sldMk cId="2101842040" sldId="285"/>
            <ac:spMk id="13" creationId="{23DA7759-3209-4FE2-96D1-4EEDD81E9EA0}"/>
          </ac:spMkLst>
        </pc:spChg>
        <pc:spChg chg="add del">
          <ac:chgData name="Murphy, Denise (ASD-N)" userId="S::denise.murphy@nbed.nb.ca::d0ab35c5-041d-4fc3-a54c-5e144097547b" providerId="AD" clId="Web-{40E9EB32-8C60-712E-396A-BAE38023841D}" dt="2021-03-23T11:51:04.305" v="9"/>
          <ac:spMkLst>
            <pc:docMk/>
            <pc:sldMk cId="2101842040" sldId="285"/>
            <ac:spMk id="14" creationId="{3D9A74CD-249A-437B-A289-413676038C54}"/>
          </ac:spMkLst>
        </pc:spChg>
        <pc:spChg chg="add">
          <ac:chgData name="Murphy, Denise (ASD-N)" userId="S::denise.murphy@nbed.nb.ca::d0ab35c5-041d-4fc3-a54c-5e144097547b" providerId="AD" clId="Web-{40E9EB32-8C60-712E-396A-BAE38023841D}" dt="2021-03-23T11:57:09.805" v="45"/>
          <ac:spMkLst>
            <pc:docMk/>
            <pc:sldMk cId="2101842040" sldId="285"/>
            <ac:spMk id="15" creationId="{41460DAD-8769-4C9F-9C8C-BB0443909D76}"/>
          </ac:spMkLst>
        </pc:spChg>
        <pc:spChg chg="add del">
          <ac:chgData name="Murphy, Denise (ASD-N)" userId="S::denise.murphy@nbed.nb.ca::d0ab35c5-041d-4fc3-a54c-5e144097547b" providerId="AD" clId="Web-{40E9EB32-8C60-712E-396A-BAE38023841D}" dt="2021-03-23T11:51:04.305" v="9"/>
          <ac:spMkLst>
            <pc:docMk/>
            <pc:sldMk cId="2101842040" sldId="285"/>
            <ac:spMk id="16" creationId="{B10BB131-AC8E-4A8E-A5D1-36260F720C3B}"/>
          </ac:spMkLst>
        </pc:spChg>
        <pc:spChg chg="add">
          <ac:chgData name="Murphy, Denise (ASD-N)" userId="S::denise.murphy@nbed.nb.ca::d0ab35c5-041d-4fc3-a54c-5e144097547b" providerId="AD" clId="Web-{40E9EB32-8C60-712E-396A-BAE38023841D}" dt="2021-03-23T11:57:09.805" v="45"/>
          <ac:spMkLst>
            <pc:docMk/>
            <pc:sldMk cId="2101842040" sldId="285"/>
            <ac:spMk id="17" creationId="{DB304A14-32D0-4873-B914-423ED7B8DAFD}"/>
          </ac:spMkLst>
        </pc:spChg>
        <pc:spChg chg="add del">
          <ac:chgData name="Murphy, Denise (ASD-N)" userId="S::denise.murphy@nbed.nb.ca::d0ab35c5-041d-4fc3-a54c-5e144097547b" providerId="AD" clId="Web-{40E9EB32-8C60-712E-396A-BAE38023841D}" dt="2021-03-23T11:51:04.305" v="9"/>
          <ac:spMkLst>
            <pc:docMk/>
            <pc:sldMk cId="2101842040" sldId="285"/>
            <ac:spMk id="18" creationId="{5B7778FC-632E-4DCA-A7CB-0D7731CCF970}"/>
          </ac:spMkLst>
        </pc:spChg>
        <pc:spChg chg="add del">
          <ac:chgData name="Murphy, Denise (ASD-N)" userId="S::denise.murphy@nbed.nb.ca::d0ab35c5-041d-4fc3-a54c-5e144097547b" providerId="AD" clId="Web-{40E9EB32-8C60-712E-396A-BAE38023841D}" dt="2021-03-23T11:51:04.305" v="9"/>
          <ac:spMkLst>
            <pc:docMk/>
            <pc:sldMk cId="2101842040" sldId="285"/>
            <ac:spMk id="20" creationId="{FA23A907-97FB-4A8F-880A-DD77401C4296}"/>
          </ac:spMkLst>
        </pc:spChg>
        <pc:spChg chg="add">
          <ac:chgData name="Murphy, Denise (ASD-N)" userId="S::denise.murphy@nbed.nb.ca::d0ab35c5-041d-4fc3-a54c-5e144097547b" providerId="AD" clId="Web-{40E9EB32-8C60-712E-396A-BAE38023841D}" dt="2021-03-23T11:57:09.805" v="45"/>
          <ac:spMkLst>
            <pc:docMk/>
            <pc:sldMk cId="2101842040" sldId="285"/>
            <ac:spMk id="22" creationId="{1D460C86-854F-4FB3-ABC2-E823D8FEB9DB}"/>
          </ac:spMkLst>
        </pc:spChg>
        <pc:spChg chg="add">
          <ac:chgData name="Murphy, Denise (ASD-N)" userId="S::denise.murphy@nbed.nb.ca::d0ab35c5-041d-4fc3-a54c-5e144097547b" providerId="AD" clId="Web-{40E9EB32-8C60-712E-396A-BAE38023841D}" dt="2021-03-23T11:57:09.805" v="45"/>
          <ac:spMkLst>
            <pc:docMk/>
            <pc:sldMk cId="2101842040" sldId="285"/>
            <ac:spMk id="24" creationId="{BB48116A-278A-4CC5-89D3-9DE8E8FF1245}"/>
          </ac:spMkLst>
        </pc:spChg>
        <pc:picChg chg="add mod">
          <ac:chgData name="Murphy, Denise (ASD-N)" userId="S::denise.murphy@nbed.nb.ca::d0ab35c5-041d-4fc3-a54c-5e144097547b" providerId="AD" clId="Web-{40E9EB32-8C60-712E-396A-BAE38023841D}" dt="2021-03-23T11:51:04.337" v="10"/>
          <ac:picMkLst>
            <pc:docMk/>
            <pc:sldMk cId="2101842040" sldId="285"/>
            <ac:picMk id="3" creationId="{84972E2C-B7F2-4630-9B9A-EBFB25BAFB4B}"/>
          </ac:picMkLst>
        </pc:picChg>
      </pc:sldChg>
    </pc:docChg>
  </pc:docChgLst>
  <pc:docChgLst>
    <pc:chgData name="Murphy, Denise (ASD-N)" userId="S::denise.murphy@nbed.nb.ca::d0ab35c5-041d-4fc3-a54c-5e144097547b" providerId="AD" clId="Web-{A046D598-E5F7-8548-E048-33E9416F1557}"/>
    <pc:docChg chg="modSld sldOrd">
      <pc:chgData name="Murphy, Denise (ASD-N)" userId="S::denise.murphy@nbed.nb.ca::d0ab35c5-041d-4fc3-a54c-5e144097547b" providerId="AD" clId="Web-{A046D598-E5F7-8548-E048-33E9416F1557}" dt="2021-02-08T14:34:12.651" v="5" actId="20577"/>
      <pc:docMkLst>
        <pc:docMk/>
      </pc:docMkLst>
      <pc:sldChg chg="ord">
        <pc:chgData name="Murphy, Denise (ASD-N)" userId="S::denise.murphy@nbed.nb.ca::d0ab35c5-041d-4fc3-a54c-5e144097547b" providerId="AD" clId="Web-{A046D598-E5F7-8548-E048-33E9416F1557}" dt="2021-02-08T12:40:46.056" v="0"/>
        <pc:sldMkLst>
          <pc:docMk/>
          <pc:sldMk cId="974464745" sldId="258"/>
        </pc:sldMkLst>
      </pc:sldChg>
      <pc:sldChg chg="modSp">
        <pc:chgData name="Murphy, Denise (ASD-N)" userId="S::denise.murphy@nbed.nb.ca::d0ab35c5-041d-4fc3-a54c-5e144097547b" providerId="AD" clId="Web-{A046D598-E5F7-8548-E048-33E9416F1557}" dt="2021-02-08T14:34:12.651" v="5" actId="20577"/>
        <pc:sldMkLst>
          <pc:docMk/>
          <pc:sldMk cId="2277253468" sldId="268"/>
        </pc:sldMkLst>
        <pc:spChg chg="mod">
          <ac:chgData name="Murphy, Denise (ASD-N)" userId="S::denise.murphy@nbed.nb.ca::d0ab35c5-041d-4fc3-a54c-5e144097547b" providerId="AD" clId="Web-{A046D598-E5F7-8548-E048-33E9416F1557}" dt="2021-02-08T14:34:12.651" v="5" actId="20577"/>
          <ac:spMkLst>
            <pc:docMk/>
            <pc:sldMk cId="2277253468" sldId="268"/>
            <ac:spMk id="2" creationId="{0A0CBE75-0EB2-4AD0-A900-3AFC93F7445D}"/>
          </ac:spMkLst>
        </pc:spChg>
      </pc:sldChg>
    </pc:docChg>
  </pc:docChgLst>
  <pc:docChgLst>
    <pc:chgData name="Murphy, Denise (ASD-N)" userId="S::denise.murphy@nbed.nb.ca::d0ab35c5-041d-4fc3-a54c-5e144097547b" providerId="AD" clId="Web-{BC357174-7C52-F80C-1176-174BDCAD02D2}"/>
    <pc:docChg chg="modSld">
      <pc:chgData name="Murphy, Denise (ASD-N)" userId="S::denise.murphy@nbed.nb.ca::d0ab35c5-041d-4fc3-a54c-5e144097547b" providerId="AD" clId="Web-{BC357174-7C52-F80C-1176-174BDCAD02D2}" dt="2021-02-05T13:49:14.138" v="4" actId="20577"/>
      <pc:docMkLst>
        <pc:docMk/>
      </pc:docMkLst>
      <pc:sldChg chg="modSp">
        <pc:chgData name="Murphy, Denise (ASD-N)" userId="S::denise.murphy@nbed.nb.ca::d0ab35c5-041d-4fc3-a54c-5e144097547b" providerId="AD" clId="Web-{BC357174-7C52-F80C-1176-174BDCAD02D2}" dt="2021-02-05T13:49:14.138" v="4" actId="20577"/>
        <pc:sldMkLst>
          <pc:docMk/>
          <pc:sldMk cId="1703468017" sldId="277"/>
        </pc:sldMkLst>
        <pc:spChg chg="mod">
          <ac:chgData name="Murphy, Denise (ASD-N)" userId="S::denise.murphy@nbed.nb.ca::d0ab35c5-041d-4fc3-a54c-5e144097547b" providerId="AD" clId="Web-{BC357174-7C52-F80C-1176-174BDCAD02D2}" dt="2021-02-05T13:49:14.138" v="4" actId="20577"/>
          <ac:spMkLst>
            <pc:docMk/>
            <pc:sldMk cId="1703468017" sldId="277"/>
            <ac:spMk id="2" creationId="{264461AC-C4F6-4C3E-A46E-C939AD0263FE}"/>
          </ac:spMkLst>
        </pc:spChg>
      </pc:sldChg>
    </pc:docChg>
  </pc:docChgLst>
  <pc:docChgLst>
    <pc:chgData name="Murphy, Denise (ASD-N)" userId="S::denise.murphy@nbed.nb.ca::d0ab35c5-041d-4fc3-a54c-5e144097547b" providerId="AD" clId="Web-{FA614D3F-352D-E334-2268-45754F40F6D8}"/>
    <pc:docChg chg="addSld modSld">
      <pc:chgData name="Murphy, Denise (ASD-N)" userId="S::denise.murphy@nbed.nb.ca::d0ab35c5-041d-4fc3-a54c-5e144097547b" providerId="AD" clId="Web-{FA614D3F-352D-E334-2268-45754F40F6D8}" dt="2021-01-28T15:40:07.063" v="503" actId="20577"/>
      <pc:docMkLst>
        <pc:docMk/>
      </pc:docMkLst>
      <pc:sldChg chg="modSp">
        <pc:chgData name="Murphy, Denise (ASD-N)" userId="S::denise.murphy@nbed.nb.ca::d0ab35c5-041d-4fc3-a54c-5e144097547b" providerId="AD" clId="Web-{FA614D3F-352D-E334-2268-45754F40F6D8}" dt="2021-01-28T14:59:23.166" v="21" actId="20577"/>
        <pc:sldMkLst>
          <pc:docMk/>
          <pc:sldMk cId="2277253468" sldId="268"/>
        </pc:sldMkLst>
        <pc:spChg chg="mod">
          <ac:chgData name="Murphy, Denise (ASD-N)" userId="S::denise.murphy@nbed.nb.ca::d0ab35c5-041d-4fc3-a54c-5e144097547b" providerId="AD" clId="Web-{FA614D3F-352D-E334-2268-45754F40F6D8}" dt="2021-01-28T14:59:23.166" v="21" actId="20577"/>
          <ac:spMkLst>
            <pc:docMk/>
            <pc:sldMk cId="2277253468" sldId="268"/>
            <ac:spMk id="2" creationId="{0A0CBE75-0EB2-4AD0-A900-3AFC93F7445D}"/>
          </ac:spMkLst>
        </pc:spChg>
      </pc:sldChg>
      <pc:sldChg chg="modSp">
        <pc:chgData name="Murphy, Denise (ASD-N)" userId="S::denise.murphy@nbed.nb.ca::d0ab35c5-041d-4fc3-a54c-5e144097547b" providerId="AD" clId="Web-{FA614D3F-352D-E334-2268-45754F40F6D8}" dt="2021-01-28T15:40:07.063" v="503" actId="20577"/>
        <pc:sldMkLst>
          <pc:docMk/>
          <pc:sldMk cId="889983292" sldId="275"/>
        </pc:sldMkLst>
        <pc:spChg chg="mod">
          <ac:chgData name="Murphy, Denise (ASD-N)" userId="S::denise.murphy@nbed.nb.ca::d0ab35c5-041d-4fc3-a54c-5e144097547b" providerId="AD" clId="Web-{FA614D3F-352D-E334-2268-45754F40F6D8}" dt="2021-01-28T15:40:07.063" v="503" actId="20577"/>
          <ac:spMkLst>
            <pc:docMk/>
            <pc:sldMk cId="889983292" sldId="275"/>
            <ac:spMk id="2" creationId="{C1000613-B8B3-4053-84BB-DFB6B8DF7CEA}"/>
          </ac:spMkLst>
        </pc:spChg>
      </pc:sldChg>
      <pc:sldChg chg="addSp modSp new">
        <pc:chgData name="Murphy, Denise (ASD-N)" userId="S::denise.murphy@nbed.nb.ca::d0ab35c5-041d-4fc3-a54c-5e144097547b" providerId="AD" clId="Web-{FA614D3F-352D-E334-2268-45754F40F6D8}" dt="2021-01-28T15:22:21.676" v="491" actId="14100"/>
        <pc:sldMkLst>
          <pc:docMk/>
          <pc:sldMk cId="1703468017" sldId="277"/>
        </pc:sldMkLst>
        <pc:spChg chg="add mod">
          <ac:chgData name="Murphy, Denise (ASD-N)" userId="S::denise.murphy@nbed.nb.ca::d0ab35c5-041d-4fc3-a54c-5e144097547b" providerId="AD" clId="Web-{FA614D3F-352D-E334-2268-45754F40F6D8}" dt="2021-01-28T15:21:49.894" v="469" actId="1076"/>
          <ac:spMkLst>
            <pc:docMk/>
            <pc:sldMk cId="1703468017" sldId="277"/>
            <ac:spMk id="2" creationId="{264461AC-C4F6-4C3E-A46E-C939AD0263FE}"/>
          </ac:spMkLst>
        </pc:spChg>
        <pc:spChg chg="add mod">
          <ac:chgData name="Murphy, Denise (ASD-N)" userId="S::denise.murphy@nbed.nb.ca::d0ab35c5-041d-4fc3-a54c-5e144097547b" providerId="AD" clId="Web-{FA614D3F-352D-E334-2268-45754F40F6D8}" dt="2021-01-28T15:22:21.676" v="491" actId="14100"/>
          <ac:spMkLst>
            <pc:docMk/>
            <pc:sldMk cId="1703468017" sldId="277"/>
            <ac:spMk id="3" creationId="{8FE99497-C8B5-470C-9C3D-B12EB17E63D8}"/>
          </ac:spMkLst>
        </pc:spChg>
      </pc:sldChg>
    </pc:docChg>
  </pc:docChgLst>
  <pc:docChgLst>
    <pc:chgData name="Murphy, Denise (ASD-N)" userId="S::denise.murphy@nbed.nb.ca::d0ab35c5-041d-4fc3-a54c-5e144097547b" providerId="AD" clId="Web-{E98C8A18-30BD-A5D8-2DF9-271F8F62C0F5}"/>
    <pc:docChg chg="modSld">
      <pc:chgData name="Murphy, Denise (ASD-N)" userId="S::denise.murphy@nbed.nb.ca::d0ab35c5-041d-4fc3-a54c-5e144097547b" providerId="AD" clId="Web-{E98C8A18-30BD-A5D8-2DF9-271F8F62C0F5}" dt="2021-03-10T18:42:47.101" v="207" actId="20577"/>
      <pc:docMkLst>
        <pc:docMk/>
      </pc:docMkLst>
      <pc:sldChg chg="addSp modSp">
        <pc:chgData name="Murphy, Denise (ASD-N)" userId="S::denise.murphy@nbed.nb.ca::d0ab35c5-041d-4fc3-a54c-5e144097547b" providerId="AD" clId="Web-{E98C8A18-30BD-A5D8-2DF9-271F8F62C0F5}" dt="2021-03-10T18:42:47.101" v="207" actId="20577"/>
        <pc:sldMkLst>
          <pc:docMk/>
          <pc:sldMk cId="974464745" sldId="258"/>
        </pc:sldMkLst>
        <pc:spChg chg="add mod">
          <ac:chgData name="Murphy, Denise (ASD-N)" userId="S::denise.murphy@nbed.nb.ca::d0ab35c5-041d-4fc3-a54c-5e144097547b" providerId="AD" clId="Web-{E98C8A18-30BD-A5D8-2DF9-271F8F62C0F5}" dt="2021-03-10T18:42:47.101" v="207" actId="20577"/>
          <ac:spMkLst>
            <pc:docMk/>
            <pc:sldMk cId="974464745" sldId="258"/>
            <ac:spMk id="5" creationId="{5A3F3C4B-50B0-4090-BDA5-ECEC1CC15C87}"/>
          </ac:spMkLst>
        </pc:spChg>
      </pc:sldChg>
      <pc:sldChg chg="addSp modSp">
        <pc:chgData name="Murphy, Denise (ASD-N)" userId="S::denise.murphy@nbed.nb.ca::d0ab35c5-041d-4fc3-a54c-5e144097547b" providerId="AD" clId="Web-{E98C8A18-30BD-A5D8-2DF9-271F8F62C0F5}" dt="2021-03-10T18:39:17.373" v="192" actId="20577"/>
        <pc:sldMkLst>
          <pc:docMk/>
          <pc:sldMk cId="2928731964" sldId="262"/>
        </pc:sldMkLst>
        <pc:spChg chg="add mod">
          <ac:chgData name="Murphy, Denise (ASD-N)" userId="S::denise.murphy@nbed.nb.ca::d0ab35c5-041d-4fc3-a54c-5e144097547b" providerId="AD" clId="Web-{E98C8A18-30BD-A5D8-2DF9-271F8F62C0F5}" dt="2021-03-10T18:39:17.373" v="192" actId="20577"/>
          <ac:spMkLst>
            <pc:docMk/>
            <pc:sldMk cId="2928731964" sldId="262"/>
            <ac:spMk id="9" creationId="{27D8F878-D0C6-45F8-A7F3-D1584F5903B2}"/>
          </ac:spMkLst>
        </pc:spChg>
      </pc:sldChg>
      <pc:sldChg chg="modSp">
        <pc:chgData name="Murphy, Denise (ASD-N)" userId="S::denise.murphy@nbed.nb.ca::d0ab35c5-041d-4fc3-a54c-5e144097547b" providerId="AD" clId="Web-{E98C8A18-30BD-A5D8-2DF9-271F8F62C0F5}" dt="2021-03-10T18:06:41.761" v="16" actId="20577"/>
        <pc:sldMkLst>
          <pc:docMk/>
          <pc:sldMk cId="2277253468" sldId="268"/>
        </pc:sldMkLst>
        <pc:spChg chg="mod">
          <ac:chgData name="Murphy, Denise (ASD-N)" userId="S::denise.murphy@nbed.nb.ca::d0ab35c5-041d-4fc3-a54c-5e144097547b" providerId="AD" clId="Web-{E98C8A18-30BD-A5D8-2DF9-271F8F62C0F5}" dt="2021-03-10T18:06:41.761" v="16" actId="20577"/>
          <ac:spMkLst>
            <pc:docMk/>
            <pc:sldMk cId="2277253468" sldId="268"/>
            <ac:spMk id="2" creationId="{0A0CBE75-0EB2-4AD0-A900-3AFC93F7445D}"/>
          </ac:spMkLst>
        </pc:spChg>
      </pc:sldChg>
    </pc:docChg>
  </pc:docChgLst>
  <pc:docChgLst>
    <pc:chgData name="Murphy, Denise (ASD-N)" userId="S::denise.murphy@nbed.nb.ca::d0ab35c5-041d-4fc3-a54c-5e144097547b" providerId="AD" clId="Web-{DECEB49F-B020-0000-B785-7DAE81D23D11}"/>
    <pc:docChg chg="modSld">
      <pc:chgData name="Murphy, Denise (ASD-N)" userId="S::denise.murphy@nbed.nb.ca::d0ab35c5-041d-4fc3-a54c-5e144097547b" providerId="AD" clId="Web-{DECEB49F-B020-0000-B785-7DAE81D23D11}" dt="2021-03-16T11:18:07.215" v="2" actId="20577"/>
      <pc:docMkLst>
        <pc:docMk/>
      </pc:docMkLst>
      <pc:sldChg chg="modSp">
        <pc:chgData name="Murphy, Denise (ASD-N)" userId="S::denise.murphy@nbed.nb.ca::d0ab35c5-041d-4fc3-a54c-5e144097547b" providerId="AD" clId="Web-{DECEB49F-B020-0000-B785-7DAE81D23D11}" dt="2021-03-16T11:18:07.215" v="2" actId="20577"/>
        <pc:sldMkLst>
          <pc:docMk/>
          <pc:sldMk cId="2277253468" sldId="268"/>
        </pc:sldMkLst>
        <pc:spChg chg="mod">
          <ac:chgData name="Murphy, Denise (ASD-N)" userId="S::denise.murphy@nbed.nb.ca::d0ab35c5-041d-4fc3-a54c-5e144097547b" providerId="AD" clId="Web-{DECEB49F-B020-0000-B785-7DAE81D23D11}" dt="2021-03-16T11:18:07.215" v="2" actId="20577"/>
          <ac:spMkLst>
            <pc:docMk/>
            <pc:sldMk cId="2277253468" sldId="268"/>
            <ac:spMk id="2" creationId="{0A0CBE75-0EB2-4AD0-A900-3AFC93F7445D}"/>
          </ac:spMkLst>
        </pc:spChg>
      </pc:sldChg>
    </pc:docChg>
  </pc:docChgLst>
  <pc:docChgLst>
    <pc:chgData name="Murphy, Denise (ASD-N)" userId="S::denise.murphy@nbed.nb.ca::d0ab35c5-041d-4fc3-a54c-5e144097547b" providerId="AD" clId="Web-{B07096FF-54CB-487F-1A24-CCDEE585387D}"/>
    <pc:docChg chg="addSld modSld">
      <pc:chgData name="Murphy, Denise (ASD-N)" userId="S::denise.murphy@nbed.nb.ca::d0ab35c5-041d-4fc3-a54c-5e144097547b" providerId="AD" clId="Web-{B07096FF-54CB-487F-1A24-CCDEE585387D}" dt="2021-04-14T17:31:29.177" v="606" actId="20577"/>
      <pc:docMkLst>
        <pc:docMk/>
      </pc:docMkLst>
      <pc:sldChg chg="modSp">
        <pc:chgData name="Murphy, Denise (ASD-N)" userId="S::denise.murphy@nbed.nb.ca::d0ab35c5-041d-4fc3-a54c-5e144097547b" providerId="AD" clId="Web-{B07096FF-54CB-487F-1A24-CCDEE585387D}" dt="2021-04-14T15:01:17" v="1" actId="1076"/>
        <pc:sldMkLst>
          <pc:docMk/>
          <pc:sldMk cId="889983292" sldId="275"/>
        </pc:sldMkLst>
        <pc:spChg chg="mod">
          <ac:chgData name="Murphy, Denise (ASD-N)" userId="S::denise.murphy@nbed.nb.ca::d0ab35c5-041d-4fc3-a54c-5e144097547b" providerId="AD" clId="Web-{B07096FF-54CB-487F-1A24-CCDEE585387D}" dt="2021-04-14T15:01:17" v="1" actId="1076"/>
          <ac:spMkLst>
            <pc:docMk/>
            <pc:sldMk cId="889983292" sldId="275"/>
            <ac:spMk id="2" creationId="{C1000613-B8B3-4053-84BB-DFB6B8DF7CEA}"/>
          </ac:spMkLst>
        </pc:spChg>
      </pc:sldChg>
      <pc:sldChg chg="modSp">
        <pc:chgData name="Murphy, Denise (ASD-N)" userId="S::denise.murphy@nbed.nb.ca::d0ab35c5-041d-4fc3-a54c-5e144097547b" providerId="AD" clId="Web-{B07096FF-54CB-487F-1A24-CCDEE585387D}" dt="2021-04-14T17:31:29.177" v="606" actId="20577"/>
        <pc:sldMkLst>
          <pc:docMk/>
          <pc:sldMk cId="1723248733" sldId="279"/>
        </pc:sldMkLst>
        <pc:spChg chg="mod">
          <ac:chgData name="Murphy, Denise (ASD-N)" userId="S::denise.murphy@nbed.nb.ca::d0ab35c5-041d-4fc3-a54c-5e144097547b" providerId="AD" clId="Web-{B07096FF-54CB-487F-1A24-CCDEE585387D}" dt="2021-04-14T17:31:29.177" v="606" actId="20577"/>
          <ac:spMkLst>
            <pc:docMk/>
            <pc:sldMk cId="1723248733" sldId="279"/>
            <ac:spMk id="3" creationId="{FE3E3609-3EB6-4A96-BFB4-C3C51390B1DB}"/>
          </ac:spMkLst>
        </pc:spChg>
      </pc:sldChg>
      <pc:sldChg chg="addSp modSp new">
        <pc:chgData name="Murphy, Denise (ASD-N)" userId="S::denise.murphy@nbed.nb.ca::d0ab35c5-041d-4fc3-a54c-5e144097547b" providerId="AD" clId="Web-{B07096FF-54CB-487F-1A24-CCDEE585387D}" dt="2021-04-14T15:24:04.479" v="597" actId="1076"/>
        <pc:sldMkLst>
          <pc:docMk/>
          <pc:sldMk cId="2634834533" sldId="287"/>
        </pc:sldMkLst>
        <pc:spChg chg="add mod">
          <ac:chgData name="Murphy, Denise (ASD-N)" userId="S::denise.murphy@nbed.nb.ca::d0ab35c5-041d-4fc3-a54c-5e144097547b" providerId="AD" clId="Web-{B07096FF-54CB-487F-1A24-CCDEE585387D}" dt="2021-04-14T15:22:46.713" v="588" actId="20577"/>
          <ac:spMkLst>
            <pc:docMk/>
            <pc:sldMk cId="2634834533" sldId="287"/>
            <ac:spMk id="2" creationId="{C42CD9FA-929B-4EA3-898F-223109FCC0E5}"/>
          </ac:spMkLst>
        </pc:spChg>
        <pc:spChg chg="add mod">
          <ac:chgData name="Murphy, Denise (ASD-N)" userId="S::denise.murphy@nbed.nb.ca::d0ab35c5-041d-4fc3-a54c-5e144097547b" providerId="AD" clId="Web-{B07096FF-54CB-487F-1A24-CCDEE585387D}" dt="2021-04-14T15:12:06.599" v="387" actId="20577"/>
          <ac:spMkLst>
            <pc:docMk/>
            <pc:sldMk cId="2634834533" sldId="287"/>
            <ac:spMk id="3" creationId="{9EA7244C-160A-4030-84BA-31AC53559FF8}"/>
          </ac:spMkLst>
        </pc:spChg>
        <pc:spChg chg="add mod">
          <ac:chgData name="Murphy, Denise (ASD-N)" userId="S::denise.murphy@nbed.nb.ca::d0ab35c5-041d-4fc3-a54c-5e144097547b" providerId="AD" clId="Web-{B07096FF-54CB-487F-1A24-CCDEE585387D}" dt="2021-04-14T15:13:04.646" v="416" actId="20577"/>
          <ac:spMkLst>
            <pc:docMk/>
            <pc:sldMk cId="2634834533" sldId="287"/>
            <ac:spMk id="4" creationId="{8B926280-D0D2-4288-A790-7018B28DACE4}"/>
          </ac:spMkLst>
        </pc:spChg>
        <pc:spChg chg="add mod">
          <ac:chgData name="Murphy, Denise (ASD-N)" userId="S::denise.murphy@nbed.nb.ca::d0ab35c5-041d-4fc3-a54c-5e144097547b" providerId="AD" clId="Web-{B07096FF-54CB-487F-1A24-CCDEE585387D}" dt="2021-04-14T15:18:38.945" v="562" actId="1076"/>
          <ac:spMkLst>
            <pc:docMk/>
            <pc:sldMk cId="2634834533" sldId="287"/>
            <ac:spMk id="5" creationId="{D8E92B75-B3A0-4313-9CF6-CA84BEF7309E}"/>
          </ac:spMkLst>
        </pc:spChg>
        <pc:spChg chg="add mod">
          <ac:chgData name="Murphy, Denise (ASD-N)" userId="S::denise.murphy@nbed.nb.ca::d0ab35c5-041d-4fc3-a54c-5e144097547b" providerId="AD" clId="Web-{B07096FF-54CB-487F-1A24-CCDEE585387D}" dt="2021-04-14T15:15:10.913" v="469" actId="1076"/>
          <ac:spMkLst>
            <pc:docMk/>
            <pc:sldMk cId="2634834533" sldId="287"/>
            <ac:spMk id="6" creationId="{E14BFC11-2766-4734-9864-DCFA9E36FCD3}"/>
          </ac:spMkLst>
        </pc:spChg>
        <pc:spChg chg="add mod">
          <ac:chgData name="Murphy, Denise (ASD-N)" userId="S::denise.murphy@nbed.nb.ca::d0ab35c5-041d-4fc3-a54c-5e144097547b" providerId="AD" clId="Web-{B07096FF-54CB-487F-1A24-CCDEE585387D}" dt="2021-04-14T15:22:06.634" v="585" actId="20577"/>
          <ac:spMkLst>
            <pc:docMk/>
            <pc:sldMk cId="2634834533" sldId="287"/>
            <ac:spMk id="7" creationId="{B85E4274-AF89-43B7-8A74-B874E77624C9}"/>
          </ac:spMkLst>
        </pc:spChg>
        <pc:spChg chg="add mod">
          <ac:chgData name="Murphy, Denise (ASD-N)" userId="S::denise.murphy@nbed.nb.ca::d0ab35c5-041d-4fc3-a54c-5e144097547b" providerId="AD" clId="Web-{B07096FF-54CB-487F-1A24-CCDEE585387D}" dt="2021-04-14T15:24:04.479" v="597" actId="1076"/>
          <ac:spMkLst>
            <pc:docMk/>
            <pc:sldMk cId="2634834533" sldId="287"/>
            <ac:spMk id="8" creationId="{ABA5A972-9EB3-47F7-8FA9-45857F93D6EF}"/>
          </ac:spMkLst>
        </pc:spChg>
        <pc:spChg chg="add mod">
          <ac:chgData name="Murphy, Denise (ASD-N)" userId="S::denise.murphy@nbed.nb.ca::d0ab35c5-041d-4fc3-a54c-5e144097547b" providerId="AD" clId="Web-{B07096FF-54CB-487F-1A24-CCDEE585387D}" dt="2021-04-14T15:18:11.726" v="560" actId="1076"/>
          <ac:spMkLst>
            <pc:docMk/>
            <pc:sldMk cId="2634834533" sldId="287"/>
            <ac:spMk id="9" creationId="{6145894B-2490-40A0-897A-7234C7F204CF}"/>
          </ac:spMkLst>
        </pc:spChg>
        <pc:cxnChg chg="add mod">
          <ac:chgData name="Murphy, Denise (ASD-N)" userId="S::denise.murphy@nbed.nb.ca::d0ab35c5-041d-4fc3-a54c-5e144097547b" providerId="AD" clId="Web-{B07096FF-54CB-487F-1A24-CCDEE585387D}" dt="2021-04-14T15:19:04.524" v="568"/>
          <ac:cxnSpMkLst>
            <pc:docMk/>
            <pc:sldMk cId="2634834533" sldId="287"/>
            <ac:cxnSpMk id="10" creationId="{18DB9D91-F614-4282-82AD-7B4BAAEBA3E7}"/>
          </ac:cxnSpMkLst>
        </pc:cxnChg>
        <pc:cxnChg chg="add mod">
          <ac:chgData name="Murphy, Denise (ASD-N)" userId="S::denise.murphy@nbed.nb.ca::d0ab35c5-041d-4fc3-a54c-5e144097547b" providerId="AD" clId="Web-{B07096FF-54CB-487F-1A24-CCDEE585387D}" dt="2021-04-14T15:19:35.416" v="570" actId="1076"/>
          <ac:cxnSpMkLst>
            <pc:docMk/>
            <pc:sldMk cId="2634834533" sldId="287"/>
            <ac:cxnSpMk id="11" creationId="{E82FBE9E-9738-4DCD-A025-5D4F768FCDB6}"/>
          </ac:cxnSpMkLst>
        </pc:cxnChg>
        <pc:cxnChg chg="add mod">
          <ac:chgData name="Murphy, Denise (ASD-N)" userId="S::denise.murphy@nbed.nb.ca::d0ab35c5-041d-4fc3-a54c-5e144097547b" providerId="AD" clId="Web-{B07096FF-54CB-487F-1A24-CCDEE585387D}" dt="2021-04-14T15:20:11.852" v="577" actId="1076"/>
          <ac:cxnSpMkLst>
            <pc:docMk/>
            <pc:sldMk cId="2634834533" sldId="287"/>
            <ac:cxnSpMk id="12" creationId="{7915A0B9-4A69-42E8-9FBD-6DD24FE97364}"/>
          </ac:cxnSpMkLst>
        </pc:cxnChg>
      </pc:sldChg>
    </pc:docChg>
  </pc:docChgLst>
  <pc:docChgLst>
    <pc:chgData name="Murphy, Denise (ASD-N)" userId="S::denise.murphy@nbed.nb.ca::d0ab35c5-041d-4fc3-a54c-5e144097547b" providerId="AD" clId="Web-{9A1C77AC-723C-D9F1-E478-51378F1566AE}"/>
    <pc:docChg chg="modSld">
      <pc:chgData name="Murphy, Denise (ASD-N)" userId="S::denise.murphy@nbed.nb.ca::d0ab35c5-041d-4fc3-a54c-5e144097547b" providerId="AD" clId="Web-{9A1C77AC-723C-D9F1-E478-51378F1566AE}" dt="2021-01-07T19:00:12.201" v="1" actId="1076"/>
      <pc:docMkLst>
        <pc:docMk/>
      </pc:docMkLst>
      <pc:sldChg chg="modSp">
        <pc:chgData name="Murphy, Denise (ASD-N)" userId="S::denise.murphy@nbed.nb.ca::d0ab35c5-041d-4fc3-a54c-5e144097547b" providerId="AD" clId="Web-{9A1C77AC-723C-D9F1-E478-51378F1566AE}" dt="2021-01-07T19:00:12.201" v="1" actId="1076"/>
        <pc:sldMkLst>
          <pc:docMk/>
          <pc:sldMk cId="2928731964" sldId="262"/>
        </pc:sldMkLst>
        <pc:spChg chg="mod">
          <ac:chgData name="Murphy, Denise (ASD-N)" userId="S::denise.murphy@nbed.nb.ca::d0ab35c5-041d-4fc3-a54c-5e144097547b" providerId="AD" clId="Web-{9A1C77AC-723C-D9F1-E478-51378F1566AE}" dt="2021-01-07T19:00:12.201" v="1" actId="1076"/>
          <ac:spMkLst>
            <pc:docMk/>
            <pc:sldMk cId="2928731964" sldId="262"/>
            <ac:spMk id="7" creationId="{9EC6C71A-EF96-4D5B-8C97-563457415064}"/>
          </ac:spMkLst>
        </pc:spChg>
      </pc:sldChg>
    </pc:docChg>
  </pc:docChgLst>
  <pc:docChgLst>
    <pc:chgData name="Murphy, Denise (ASD-N)" userId="S::denise.murphy@nbed.nb.ca::d0ab35c5-041d-4fc3-a54c-5e144097547b" providerId="AD" clId="Web-{AE219874-CB14-A106-0C07-C10224F714C1}"/>
    <pc:docChg chg="modSld">
      <pc:chgData name="Murphy, Denise (ASD-N)" userId="S::denise.murphy@nbed.nb.ca::d0ab35c5-041d-4fc3-a54c-5e144097547b" providerId="AD" clId="Web-{AE219874-CB14-A106-0C07-C10224F714C1}" dt="2021-03-12T17:48:54.169" v="34" actId="1076"/>
      <pc:docMkLst>
        <pc:docMk/>
      </pc:docMkLst>
      <pc:sldChg chg="modSp">
        <pc:chgData name="Murphy, Denise (ASD-N)" userId="S::denise.murphy@nbed.nb.ca::d0ab35c5-041d-4fc3-a54c-5e144097547b" providerId="AD" clId="Web-{AE219874-CB14-A106-0C07-C10224F714C1}" dt="2021-03-12T17:48:54.169" v="34" actId="1076"/>
        <pc:sldMkLst>
          <pc:docMk/>
          <pc:sldMk cId="4069657234" sldId="263"/>
        </pc:sldMkLst>
        <pc:spChg chg="mod">
          <ac:chgData name="Murphy, Denise (ASD-N)" userId="S::denise.murphy@nbed.nb.ca::d0ab35c5-041d-4fc3-a54c-5e144097547b" providerId="AD" clId="Web-{AE219874-CB14-A106-0C07-C10224F714C1}" dt="2021-03-12T17:48:48.653" v="33" actId="1076"/>
          <ac:spMkLst>
            <pc:docMk/>
            <pc:sldMk cId="4069657234" sldId="263"/>
            <ac:spMk id="2" creationId="{246CF6B6-17B3-4BBE-ACCA-1927B58BFE96}"/>
          </ac:spMkLst>
        </pc:spChg>
        <pc:spChg chg="mod">
          <ac:chgData name="Murphy, Denise (ASD-N)" userId="S::denise.murphy@nbed.nb.ca::d0ab35c5-041d-4fc3-a54c-5e144097547b" providerId="AD" clId="Web-{AE219874-CB14-A106-0C07-C10224F714C1}" dt="2021-03-12T17:48:32.214" v="30" actId="1076"/>
          <ac:spMkLst>
            <pc:docMk/>
            <pc:sldMk cId="4069657234" sldId="263"/>
            <ac:spMk id="13" creationId="{2C44F8BD-EFA5-465E-8AF0-452E5AEB56B4}"/>
          </ac:spMkLst>
        </pc:spChg>
        <pc:spChg chg="mod">
          <ac:chgData name="Murphy, Denise (ASD-N)" userId="S::denise.murphy@nbed.nb.ca::d0ab35c5-041d-4fc3-a54c-5e144097547b" providerId="AD" clId="Web-{AE219874-CB14-A106-0C07-C10224F714C1}" dt="2021-03-12T17:48:54.169" v="34" actId="1076"/>
          <ac:spMkLst>
            <pc:docMk/>
            <pc:sldMk cId="4069657234" sldId="263"/>
            <ac:spMk id="14" creationId="{942365A5-A796-47E1-A1AB-60FE7B62F397}"/>
          </ac:spMkLst>
        </pc:spChg>
      </pc:sldChg>
      <pc:sldChg chg="modSp">
        <pc:chgData name="Murphy, Denise (ASD-N)" userId="S::denise.murphy@nbed.nb.ca::d0ab35c5-041d-4fc3-a54c-5e144097547b" providerId="AD" clId="Web-{AE219874-CB14-A106-0C07-C10224F714C1}" dt="2021-03-12T15:30:57.915" v="7" actId="1076"/>
        <pc:sldMkLst>
          <pc:docMk/>
          <pc:sldMk cId="3728747147" sldId="283"/>
        </pc:sldMkLst>
        <pc:spChg chg="mod">
          <ac:chgData name="Murphy, Denise (ASD-N)" userId="S::denise.murphy@nbed.nb.ca::d0ab35c5-041d-4fc3-a54c-5e144097547b" providerId="AD" clId="Web-{AE219874-CB14-A106-0C07-C10224F714C1}" dt="2021-03-12T15:30:54.727" v="6" actId="1076"/>
          <ac:spMkLst>
            <pc:docMk/>
            <pc:sldMk cId="3728747147" sldId="283"/>
            <ac:spMk id="2" creationId="{491E0B32-38B7-46FA-8E1A-9C04E8E35706}"/>
          </ac:spMkLst>
        </pc:spChg>
        <pc:spChg chg="mod">
          <ac:chgData name="Murphy, Denise (ASD-N)" userId="S::denise.murphy@nbed.nb.ca::d0ab35c5-041d-4fc3-a54c-5e144097547b" providerId="AD" clId="Web-{AE219874-CB14-A106-0C07-C10224F714C1}" dt="2021-03-12T15:30:57.915" v="7" actId="1076"/>
          <ac:spMkLst>
            <pc:docMk/>
            <pc:sldMk cId="3728747147" sldId="283"/>
            <ac:spMk id="3" creationId="{BB5AD8E1-6208-4676-A354-2C4CEC0A84C6}"/>
          </ac:spMkLst>
        </pc:spChg>
        <pc:spChg chg="mod">
          <ac:chgData name="Murphy, Denise (ASD-N)" userId="S::denise.murphy@nbed.nb.ca::d0ab35c5-041d-4fc3-a54c-5e144097547b" providerId="AD" clId="Web-{AE219874-CB14-A106-0C07-C10224F714C1}" dt="2021-03-12T15:30:49.430" v="5" actId="1076"/>
          <ac:spMkLst>
            <pc:docMk/>
            <pc:sldMk cId="3728747147" sldId="283"/>
            <ac:spMk id="6" creationId="{C23032E4-C756-42C4-A6C7-9CD70445C12A}"/>
          </ac:spMkLst>
        </pc:spChg>
      </pc:sldChg>
      <pc:sldChg chg="addSp modSp">
        <pc:chgData name="Murphy, Denise (ASD-N)" userId="S::denise.murphy@nbed.nb.ca::d0ab35c5-041d-4fc3-a54c-5e144097547b" providerId="AD" clId="Web-{AE219874-CB14-A106-0C07-C10224F714C1}" dt="2021-03-12T15:32:05.368" v="13" actId="1076"/>
        <pc:sldMkLst>
          <pc:docMk/>
          <pc:sldMk cId="2711291286" sldId="284"/>
        </pc:sldMkLst>
        <pc:spChg chg="mod">
          <ac:chgData name="Murphy, Denise (ASD-N)" userId="S::denise.murphy@nbed.nb.ca::d0ab35c5-041d-4fc3-a54c-5e144097547b" providerId="AD" clId="Web-{AE219874-CB14-A106-0C07-C10224F714C1}" dt="2021-03-12T15:30:19.977" v="1" actId="1076"/>
          <ac:spMkLst>
            <pc:docMk/>
            <pc:sldMk cId="2711291286" sldId="284"/>
            <ac:spMk id="2" creationId="{F8F26418-3D77-408D-A5E0-B1766384935F}"/>
          </ac:spMkLst>
        </pc:spChg>
        <pc:spChg chg="mod">
          <ac:chgData name="Murphy, Denise (ASD-N)" userId="S::denise.murphy@nbed.nb.ca::d0ab35c5-041d-4fc3-a54c-5e144097547b" providerId="AD" clId="Web-{AE219874-CB14-A106-0C07-C10224F714C1}" dt="2021-03-12T15:30:40.727" v="3" actId="1076"/>
          <ac:spMkLst>
            <pc:docMk/>
            <pc:sldMk cId="2711291286" sldId="284"/>
            <ac:spMk id="12" creationId="{67A22D5E-348C-4D62-BDDF-E9AEE771E4F3}"/>
          </ac:spMkLst>
        </pc:spChg>
        <pc:spChg chg="add mod">
          <ac:chgData name="Murphy, Denise (ASD-N)" userId="S::denise.murphy@nbed.nb.ca::d0ab35c5-041d-4fc3-a54c-5e144097547b" providerId="AD" clId="Web-{AE219874-CB14-A106-0C07-C10224F714C1}" dt="2021-03-12T15:32:05.368" v="13" actId="1076"/>
          <ac:spMkLst>
            <pc:docMk/>
            <pc:sldMk cId="2711291286" sldId="284"/>
            <ac:spMk id="13" creationId="{6C9DD40D-D964-4854-AC90-E725A4F3E025}"/>
          </ac:spMkLst>
        </pc:spChg>
        <pc:cxnChg chg="mod">
          <ac:chgData name="Murphy, Denise (ASD-N)" userId="S::denise.murphy@nbed.nb.ca::d0ab35c5-041d-4fc3-a54c-5e144097547b" providerId="AD" clId="Web-{AE219874-CB14-A106-0C07-C10224F714C1}" dt="2021-03-12T15:30:32.805" v="2" actId="1076"/>
          <ac:cxnSpMkLst>
            <pc:docMk/>
            <pc:sldMk cId="2711291286" sldId="284"/>
            <ac:cxnSpMk id="10" creationId="{EABF876A-4222-455A-A679-0CC6714C50EB}"/>
          </ac:cxnSpMkLst>
        </pc:cxnChg>
      </pc:sldChg>
    </pc:docChg>
  </pc:docChgLst>
  <pc:docChgLst>
    <pc:chgData name="Murphy, Denise (ASD-N)" userId="S::denise.murphy@nbed.nb.ca::d0ab35c5-041d-4fc3-a54c-5e144097547b" providerId="AD" clId="Web-{0D306D9C-A746-A1EE-D929-7394120E0E58}"/>
    <pc:docChg chg="delSld modSld sldOrd">
      <pc:chgData name="Murphy, Denise (ASD-N)" userId="S::denise.murphy@nbed.nb.ca::d0ab35c5-041d-4fc3-a54c-5e144097547b" providerId="AD" clId="Web-{0D306D9C-A746-A1EE-D929-7394120E0E58}" dt="2021-03-23T17:25:22.638" v="68" actId="1076"/>
      <pc:docMkLst>
        <pc:docMk/>
      </pc:docMkLst>
      <pc:sldChg chg="ord">
        <pc:chgData name="Murphy, Denise (ASD-N)" userId="S::denise.murphy@nbed.nb.ca::d0ab35c5-041d-4fc3-a54c-5e144097547b" providerId="AD" clId="Web-{0D306D9C-A746-A1EE-D929-7394120E0E58}" dt="2021-03-23T17:20:57.168" v="9"/>
        <pc:sldMkLst>
          <pc:docMk/>
          <pc:sldMk cId="4069657234" sldId="263"/>
        </pc:sldMkLst>
      </pc:sldChg>
      <pc:sldChg chg="del">
        <pc:chgData name="Murphy, Denise (ASD-N)" userId="S::denise.murphy@nbed.nb.ca::d0ab35c5-041d-4fc3-a54c-5e144097547b" providerId="AD" clId="Web-{0D306D9C-A746-A1EE-D929-7394120E0E58}" dt="2021-03-23T17:24:17.279" v="53"/>
        <pc:sldMkLst>
          <pc:docMk/>
          <pc:sldMk cId="3166164939" sldId="264"/>
        </pc:sldMkLst>
      </pc:sldChg>
      <pc:sldChg chg="modSp">
        <pc:chgData name="Murphy, Denise (ASD-N)" userId="S::denise.murphy@nbed.nb.ca::d0ab35c5-041d-4fc3-a54c-5e144097547b" providerId="AD" clId="Web-{0D306D9C-A746-A1EE-D929-7394120E0E58}" dt="2021-03-23T14:18:27.885" v="2" actId="20577"/>
        <pc:sldMkLst>
          <pc:docMk/>
          <pc:sldMk cId="2277253468" sldId="268"/>
        </pc:sldMkLst>
        <pc:spChg chg="mod">
          <ac:chgData name="Murphy, Denise (ASD-N)" userId="S::denise.murphy@nbed.nb.ca::d0ab35c5-041d-4fc3-a54c-5e144097547b" providerId="AD" clId="Web-{0D306D9C-A746-A1EE-D929-7394120E0E58}" dt="2021-03-23T14:18:27.885" v="2" actId="20577"/>
          <ac:spMkLst>
            <pc:docMk/>
            <pc:sldMk cId="2277253468" sldId="268"/>
            <ac:spMk id="2" creationId="{0A0CBE75-0EB2-4AD0-A900-3AFC93F7445D}"/>
          </ac:spMkLst>
        </pc:spChg>
      </pc:sldChg>
      <pc:sldChg chg="addSp modSp ord">
        <pc:chgData name="Murphy, Denise (ASD-N)" userId="S::denise.murphy@nbed.nb.ca::d0ab35c5-041d-4fc3-a54c-5e144097547b" providerId="AD" clId="Web-{0D306D9C-A746-A1EE-D929-7394120E0E58}" dt="2021-03-23T17:23:37.263" v="52" actId="20577"/>
        <pc:sldMkLst>
          <pc:docMk/>
          <pc:sldMk cId="927228464" sldId="270"/>
        </pc:sldMkLst>
        <pc:spChg chg="add mod">
          <ac:chgData name="Murphy, Denise (ASD-N)" userId="S::denise.murphy@nbed.nb.ca::d0ab35c5-041d-4fc3-a54c-5e144097547b" providerId="AD" clId="Web-{0D306D9C-A746-A1EE-D929-7394120E0E58}" dt="2021-03-23T17:23:37.263" v="52" actId="20577"/>
          <ac:spMkLst>
            <pc:docMk/>
            <pc:sldMk cId="927228464" sldId="270"/>
            <ac:spMk id="4" creationId="{F5C86BB9-7BD1-4892-B2C0-4DD3A13E8273}"/>
          </ac:spMkLst>
        </pc:spChg>
      </pc:sldChg>
      <pc:sldChg chg="ord">
        <pc:chgData name="Murphy, Denise (ASD-N)" userId="S::denise.murphy@nbed.nb.ca::d0ab35c5-041d-4fc3-a54c-5e144097547b" providerId="AD" clId="Web-{0D306D9C-A746-A1EE-D929-7394120E0E58}" dt="2021-03-23T17:21:28.340" v="11"/>
        <pc:sldMkLst>
          <pc:docMk/>
          <pc:sldMk cId="3648228308" sldId="271"/>
        </pc:sldMkLst>
      </pc:sldChg>
      <pc:sldChg chg="ord">
        <pc:chgData name="Murphy, Denise (ASD-N)" userId="S::denise.murphy@nbed.nb.ca::d0ab35c5-041d-4fc3-a54c-5e144097547b" providerId="AD" clId="Web-{0D306D9C-A746-A1EE-D929-7394120E0E58}" dt="2021-03-23T17:21:52.262" v="12"/>
        <pc:sldMkLst>
          <pc:docMk/>
          <pc:sldMk cId="1479879204" sldId="272"/>
        </pc:sldMkLst>
      </pc:sldChg>
      <pc:sldChg chg="ord">
        <pc:chgData name="Murphy, Denise (ASD-N)" userId="S::denise.murphy@nbed.nb.ca::d0ab35c5-041d-4fc3-a54c-5e144097547b" providerId="AD" clId="Web-{0D306D9C-A746-A1EE-D929-7394120E0E58}" dt="2021-03-23T17:22:40.278" v="14"/>
        <pc:sldMkLst>
          <pc:docMk/>
          <pc:sldMk cId="1647441052" sldId="273"/>
        </pc:sldMkLst>
      </pc:sldChg>
      <pc:sldChg chg="modSp">
        <pc:chgData name="Murphy, Denise (ASD-N)" userId="S::denise.murphy@nbed.nb.ca::d0ab35c5-041d-4fc3-a54c-5e144097547b" providerId="AD" clId="Web-{0D306D9C-A746-A1EE-D929-7394120E0E58}" dt="2021-03-23T17:19:38.606" v="5" actId="20577"/>
        <pc:sldMkLst>
          <pc:docMk/>
          <pc:sldMk cId="889983292" sldId="275"/>
        </pc:sldMkLst>
        <pc:spChg chg="mod">
          <ac:chgData name="Murphy, Denise (ASD-N)" userId="S::denise.murphy@nbed.nb.ca::d0ab35c5-041d-4fc3-a54c-5e144097547b" providerId="AD" clId="Web-{0D306D9C-A746-A1EE-D929-7394120E0E58}" dt="2021-03-23T17:19:38.606" v="5" actId="20577"/>
          <ac:spMkLst>
            <pc:docMk/>
            <pc:sldMk cId="889983292" sldId="275"/>
            <ac:spMk id="2" creationId="{C1000613-B8B3-4053-84BB-DFB6B8DF7CEA}"/>
          </ac:spMkLst>
        </pc:spChg>
      </pc:sldChg>
      <pc:sldChg chg="addSp modSp">
        <pc:chgData name="Murphy, Denise (ASD-N)" userId="S::denise.murphy@nbed.nb.ca::d0ab35c5-041d-4fc3-a54c-5e144097547b" providerId="AD" clId="Web-{0D306D9C-A746-A1EE-D929-7394120E0E58}" dt="2021-03-23T17:25:22.638" v="68" actId="1076"/>
        <pc:sldMkLst>
          <pc:docMk/>
          <pc:sldMk cId="1726319432" sldId="280"/>
        </pc:sldMkLst>
        <pc:spChg chg="mod">
          <ac:chgData name="Murphy, Denise (ASD-N)" userId="S::denise.murphy@nbed.nb.ca::d0ab35c5-041d-4fc3-a54c-5e144097547b" providerId="AD" clId="Web-{0D306D9C-A746-A1EE-D929-7394120E0E58}" dt="2021-03-23T17:24:31.169" v="55" actId="1076"/>
          <ac:spMkLst>
            <pc:docMk/>
            <pc:sldMk cId="1726319432" sldId="280"/>
            <ac:spMk id="3" creationId="{017868F5-2701-4C42-9D2E-6040192B2601}"/>
          </ac:spMkLst>
        </pc:spChg>
        <pc:spChg chg="mod">
          <ac:chgData name="Murphy, Denise (ASD-N)" userId="S::denise.murphy@nbed.nb.ca::d0ab35c5-041d-4fc3-a54c-5e144097547b" providerId="AD" clId="Web-{0D306D9C-A746-A1EE-D929-7394120E0E58}" dt="2021-03-23T17:25:22.638" v="68" actId="1076"/>
          <ac:spMkLst>
            <pc:docMk/>
            <pc:sldMk cId="1726319432" sldId="280"/>
            <ac:spMk id="5" creationId="{8211293F-08E6-4C91-B3D1-A3BF952595FC}"/>
          </ac:spMkLst>
        </pc:spChg>
        <pc:spChg chg="mod">
          <ac:chgData name="Murphy, Denise (ASD-N)" userId="S::denise.murphy@nbed.nb.ca::d0ab35c5-041d-4fc3-a54c-5e144097547b" providerId="AD" clId="Web-{0D306D9C-A746-A1EE-D929-7394120E0E58}" dt="2021-03-23T17:24:26.263" v="54" actId="1076"/>
          <ac:spMkLst>
            <pc:docMk/>
            <pc:sldMk cId="1726319432" sldId="280"/>
            <ac:spMk id="8" creationId="{8B050CC9-9FD9-4590-886F-CAF6B5D652B7}"/>
          </ac:spMkLst>
        </pc:spChg>
        <pc:spChg chg="add mod">
          <ac:chgData name="Murphy, Denise (ASD-N)" userId="S::denise.murphy@nbed.nb.ca::d0ab35c5-041d-4fc3-a54c-5e144097547b" providerId="AD" clId="Web-{0D306D9C-A746-A1EE-D929-7394120E0E58}" dt="2021-03-23T17:25:12.935" v="67" actId="1076"/>
          <ac:spMkLst>
            <pc:docMk/>
            <pc:sldMk cId="1726319432" sldId="280"/>
            <ac:spMk id="9" creationId="{CDBA374A-390B-4027-AEF7-BF3E8A10056C}"/>
          </ac:spMkLst>
        </pc:spChg>
      </pc:sldChg>
      <pc:sldChg chg="del">
        <pc:chgData name="Murphy, Denise (ASD-N)" userId="S::denise.murphy@nbed.nb.ca::d0ab35c5-041d-4fc3-a54c-5e144097547b" providerId="AD" clId="Web-{0D306D9C-A746-A1EE-D929-7394120E0E58}" dt="2021-03-23T17:20:19.918" v="7"/>
        <pc:sldMkLst>
          <pc:docMk/>
          <pc:sldMk cId="1938838366" sldId="281"/>
        </pc:sldMkLst>
      </pc:sldChg>
      <pc:sldChg chg="ord">
        <pc:chgData name="Murphy, Denise (ASD-N)" userId="S::denise.murphy@nbed.nb.ca::d0ab35c5-041d-4fc3-a54c-5e144097547b" providerId="AD" clId="Web-{0D306D9C-A746-A1EE-D929-7394120E0E58}" dt="2021-03-23T17:21:09.747" v="10"/>
        <pc:sldMkLst>
          <pc:docMk/>
          <pc:sldMk cId="1097706064" sldId="282"/>
        </pc:sldMkLst>
      </pc:sldChg>
    </pc:docChg>
  </pc:docChgLst>
  <pc:docChgLst>
    <pc:chgData name="Murphy, Denise (ASD-N)" userId="S::denise.murphy@nbed.nb.ca::d0ab35c5-041d-4fc3-a54c-5e144097547b" providerId="AD" clId="Web-{96E07F40-D723-50DA-0CB7-722E03A70DF4}"/>
    <pc:docChg chg="modSld sldOrd">
      <pc:chgData name="Murphy, Denise (ASD-N)" userId="S::denise.murphy@nbed.nb.ca::d0ab35c5-041d-4fc3-a54c-5e144097547b" providerId="AD" clId="Web-{96E07F40-D723-50DA-0CB7-722E03A70DF4}" dt="2021-01-08T14:19:11.792" v="1"/>
      <pc:docMkLst>
        <pc:docMk/>
      </pc:docMkLst>
      <pc:sldChg chg="ord">
        <pc:chgData name="Murphy, Denise (ASD-N)" userId="S::denise.murphy@nbed.nb.ca::d0ab35c5-041d-4fc3-a54c-5e144097547b" providerId="AD" clId="Web-{96E07F40-D723-50DA-0CB7-722E03A70DF4}" dt="2021-01-08T14:19:11.792" v="1"/>
        <pc:sldMkLst>
          <pc:docMk/>
          <pc:sldMk cId="974464745" sldId="258"/>
        </pc:sldMkLst>
      </pc:sldChg>
      <pc:sldChg chg="delSp">
        <pc:chgData name="Murphy, Denise (ASD-N)" userId="S::denise.murphy@nbed.nb.ca::d0ab35c5-041d-4fc3-a54c-5e144097547b" providerId="AD" clId="Web-{96E07F40-D723-50DA-0CB7-722E03A70DF4}" dt="2021-01-08T13:59:44.753" v="0"/>
        <pc:sldMkLst>
          <pc:docMk/>
          <pc:sldMk cId="2928731964" sldId="262"/>
        </pc:sldMkLst>
        <pc:spChg chg="del">
          <ac:chgData name="Murphy, Denise (ASD-N)" userId="S::denise.murphy@nbed.nb.ca::d0ab35c5-041d-4fc3-a54c-5e144097547b" providerId="AD" clId="Web-{96E07F40-D723-50DA-0CB7-722E03A70DF4}" dt="2021-01-08T13:59:44.753" v="0"/>
          <ac:spMkLst>
            <pc:docMk/>
            <pc:sldMk cId="2928731964" sldId="262"/>
            <ac:spMk id="7" creationId="{9EC6C71A-EF96-4D5B-8C97-563457415064}"/>
          </ac:spMkLst>
        </pc:spChg>
      </pc:sldChg>
    </pc:docChg>
  </pc:docChgLst>
  <pc:docChgLst>
    <pc:chgData name="Murphy, Denise (ASD-N)" userId="S::denise.murphy@nbed.nb.ca::d0ab35c5-041d-4fc3-a54c-5e144097547b" providerId="AD" clId="Web-{A66C0F4C-372E-6E21-C29E-E9CAA65874DE}"/>
    <pc:docChg chg="modSld">
      <pc:chgData name="Murphy, Denise (ASD-N)" userId="S::denise.murphy@nbed.nb.ca::d0ab35c5-041d-4fc3-a54c-5e144097547b" providerId="AD" clId="Web-{A66C0F4C-372E-6E21-C29E-E9CAA65874DE}" dt="2021-03-08T17:38:02.228" v="66" actId="20577"/>
      <pc:docMkLst>
        <pc:docMk/>
      </pc:docMkLst>
      <pc:sldChg chg="modSp">
        <pc:chgData name="Murphy, Denise (ASD-N)" userId="S::denise.murphy@nbed.nb.ca::d0ab35c5-041d-4fc3-a54c-5e144097547b" providerId="AD" clId="Web-{A66C0F4C-372E-6E21-C29E-E9CAA65874DE}" dt="2021-03-08T17:38:02.228" v="66" actId="20577"/>
        <pc:sldMkLst>
          <pc:docMk/>
          <pc:sldMk cId="2928731964" sldId="262"/>
        </pc:sldMkLst>
        <pc:spChg chg="mod">
          <ac:chgData name="Murphy, Denise (ASD-N)" userId="S::denise.murphy@nbed.nb.ca::d0ab35c5-041d-4fc3-a54c-5e144097547b" providerId="AD" clId="Web-{A66C0F4C-372E-6E21-C29E-E9CAA65874DE}" dt="2021-03-08T17:35:05.773" v="50" actId="20577"/>
          <ac:spMkLst>
            <pc:docMk/>
            <pc:sldMk cId="2928731964" sldId="262"/>
            <ac:spMk id="2" creationId="{46E65DB2-8462-46E2-891F-C0EA486729AA}"/>
          </ac:spMkLst>
        </pc:spChg>
        <pc:spChg chg="mod">
          <ac:chgData name="Murphy, Denise (ASD-N)" userId="S::denise.murphy@nbed.nb.ca::d0ab35c5-041d-4fc3-a54c-5e144097547b" providerId="AD" clId="Web-{A66C0F4C-372E-6E21-C29E-E9CAA65874DE}" dt="2021-03-08T17:38:02.228" v="66" actId="20577"/>
          <ac:spMkLst>
            <pc:docMk/>
            <pc:sldMk cId="2928731964" sldId="262"/>
            <ac:spMk id="5" creationId="{175ADB25-73AC-4EED-80B0-09B27BCA9B43}"/>
          </ac:spMkLst>
        </pc:spChg>
        <pc:spChg chg="mod">
          <ac:chgData name="Murphy, Denise (ASD-N)" userId="S::denise.murphy@nbed.nb.ca::d0ab35c5-041d-4fc3-a54c-5e144097547b" providerId="AD" clId="Web-{A66C0F4C-372E-6E21-C29E-E9CAA65874DE}" dt="2021-03-08T17:36:06.852" v="61" actId="1076"/>
          <ac:spMkLst>
            <pc:docMk/>
            <pc:sldMk cId="2928731964" sldId="262"/>
            <ac:spMk id="6" creationId="{CE593AE7-BA89-4139-884B-F8708302A05A}"/>
          </ac:spMkLst>
        </pc:spChg>
        <pc:cxnChg chg="mod">
          <ac:chgData name="Murphy, Denise (ASD-N)" userId="S::denise.murphy@nbed.nb.ca::d0ab35c5-041d-4fc3-a54c-5e144097547b" providerId="AD" clId="Web-{A66C0F4C-372E-6E21-C29E-E9CAA65874DE}" dt="2021-03-08T17:35:23.789" v="53" actId="1076"/>
          <ac:cxnSpMkLst>
            <pc:docMk/>
            <pc:sldMk cId="2928731964" sldId="262"/>
            <ac:cxnSpMk id="3" creationId="{F706DC26-B9D6-479F-84FE-3D192E15609A}"/>
          </ac:cxnSpMkLst>
        </pc:cxnChg>
        <pc:cxnChg chg="mod">
          <ac:chgData name="Murphy, Denise (ASD-N)" userId="S::denise.murphy@nbed.nb.ca::d0ab35c5-041d-4fc3-a54c-5e144097547b" providerId="AD" clId="Web-{A66C0F4C-372E-6E21-C29E-E9CAA65874DE}" dt="2021-03-08T17:36:24.118" v="62" actId="1076"/>
          <ac:cxnSpMkLst>
            <pc:docMk/>
            <pc:sldMk cId="2928731964" sldId="262"/>
            <ac:cxnSpMk id="4" creationId="{2422E725-E71D-4802-AB4C-BCF252C1E796}"/>
          </ac:cxnSpMkLst>
        </pc:cxnChg>
      </pc:sldChg>
      <pc:sldChg chg="modSp">
        <pc:chgData name="Murphy, Denise (ASD-N)" userId="S::denise.murphy@nbed.nb.ca::d0ab35c5-041d-4fc3-a54c-5e144097547b" providerId="AD" clId="Web-{A66C0F4C-372E-6E21-C29E-E9CAA65874DE}" dt="2021-03-08T17:34:01.492" v="43" actId="1076"/>
        <pc:sldMkLst>
          <pc:docMk/>
          <pc:sldMk cId="1723248733" sldId="279"/>
        </pc:sldMkLst>
        <pc:spChg chg="mod">
          <ac:chgData name="Murphy, Denise (ASD-N)" userId="S::denise.murphy@nbed.nb.ca::d0ab35c5-041d-4fc3-a54c-5e144097547b" providerId="AD" clId="Web-{A66C0F4C-372E-6E21-C29E-E9CAA65874DE}" dt="2021-03-08T17:34:01.492" v="43" actId="1076"/>
          <ac:spMkLst>
            <pc:docMk/>
            <pc:sldMk cId="1723248733" sldId="279"/>
            <ac:spMk id="4" creationId="{64765DF5-D5EB-4A4E-BE4D-1CC997D3612A}"/>
          </ac:spMkLst>
        </pc:spChg>
        <pc:spChg chg="mod">
          <ac:chgData name="Murphy, Denise (ASD-N)" userId="S::denise.murphy@nbed.nb.ca::d0ab35c5-041d-4fc3-a54c-5e144097547b" providerId="AD" clId="Web-{A66C0F4C-372E-6E21-C29E-E9CAA65874DE}" dt="2021-03-08T17:33:53.741" v="42" actId="1076"/>
          <ac:spMkLst>
            <pc:docMk/>
            <pc:sldMk cId="1723248733" sldId="279"/>
            <ac:spMk id="5" creationId="{00009520-5CE3-414F-933D-A224A1E39989}"/>
          </ac:spMkLst>
        </pc:spChg>
      </pc:sldChg>
    </pc:docChg>
  </pc:docChgLst>
  <pc:docChgLst>
    <pc:chgData name="Murphy, Denise (ASD-N)" userId="S::denise.murphy@nbed.nb.ca::d0ab35c5-041d-4fc3-a54c-5e144097547b" providerId="AD" clId="Web-{E25653A3-C1BD-9146-36EE-DEABF7FB218C}"/>
    <pc:docChg chg="modSld">
      <pc:chgData name="Murphy, Denise (ASD-N)" userId="S::denise.murphy@nbed.nb.ca::d0ab35c5-041d-4fc3-a54c-5e144097547b" providerId="AD" clId="Web-{E25653A3-C1BD-9146-36EE-DEABF7FB218C}" dt="2021-04-21T17:13:18.834" v="2" actId="20577"/>
      <pc:docMkLst>
        <pc:docMk/>
      </pc:docMkLst>
      <pc:sldChg chg="modSp">
        <pc:chgData name="Murphy, Denise (ASD-N)" userId="S::denise.murphy@nbed.nb.ca::d0ab35c5-041d-4fc3-a54c-5e144097547b" providerId="AD" clId="Web-{E25653A3-C1BD-9146-36EE-DEABF7FB218C}" dt="2021-04-21T17:13:18.834" v="2" actId="20577"/>
        <pc:sldMkLst>
          <pc:docMk/>
          <pc:sldMk cId="4119649625" sldId="286"/>
        </pc:sldMkLst>
        <pc:spChg chg="mod">
          <ac:chgData name="Murphy, Denise (ASD-N)" userId="S::denise.murphy@nbed.nb.ca::d0ab35c5-041d-4fc3-a54c-5e144097547b" providerId="AD" clId="Web-{E25653A3-C1BD-9146-36EE-DEABF7FB218C}" dt="2021-04-21T17:13:18.834" v="2" actId="20577"/>
          <ac:spMkLst>
            <pc:docMk/>
            <pc:sldMk cId="4119649625" sldId="286"/>
            <ac:spMk id="2" creationId="{517A874E-7E51-4EB9-A830-CBFC554D01BB}"/>
          </ac:spMkLst>
        </pc:spChg>
      </pc:sldChg>
    </pc:docChg>
  </pc:docChgLst>
  <pc:docChgLst>
    <pc:chgData name="Murphy, Denise (ASD-N)" userId="S::denise.murphy@nbed.nb.ca::d0ab35c5-041d-4fc3-a54c-5e144097547b" providerId="AD" clId="Web-{8C2F452B-A67F-7C68-85D8-BF4D2D1671D7}"/>
    <pc:docChg chg="modSld">
      <pc:chgData name="Murphy, Denise (ASD-N)" userId="S::denise.murphy@nbed.nb.ca::d0ab35c5-041d-4fc3-a54c-5e144097547b" providerId="AD" clId="Web-{8C2F452B-A67F-7C68-85D8-BF4D2D1671D7}" dt="2021-04-09T14:37:00.376" v="10" actId="1076"/>
      <pc:docMkLst>
        <pc:docMk/>
      </pc:docMkLst>
      <pc:sldChg chg="modSp">
        <pc:chgData name="Murphy, Denise (ASD-N)" userId="S::denise.murphy@nbed.nb.ca::d0ab35c5-041d-4fc3-a54c-5e144097547b" providerId="AD" clId="Web-{8C2F452B-A67F-7C68-85D8-BF4D2D1671D7}" dt="2021-04-09T14:37:00.376" v="10" actId="1076"/>
        <pc:sldMkLst>
          <pc:docMk/>
          <pc:sldMk cId="4069657234" sldId="263"/>
        </pc:sldMkLst>
        <pc:spChg chg="mod">
          <ac:chgData name="Murphy, Denise (ASD-N)" userId="S::denise.murphy@nbed.nb.ca::d0ab35c5-041d-4fc3-a54c-5e144097547b" providerId="AD" clId="Web-{8C2F452B-A67F-7C68-85D8-BF4D2D1671D7}" dt="2021-04-09T14:37:00.376" v="10" actId="1076"/>
          <ac:spMkLst>
            <pc:docMk/>
            <pc:sldMk cId="4069657234" sldId="263"/>
            <ac:spMk id="2" creationId="{246CF6B6-17B3-4BBE-ACCA-1927B58BFE96}"/>
          </ac:spMkLst>
        </pc:spChg>
      </pc:sldChg>
      <pc:sldChg chg="modSp">
        <pc:chgData name="Murphy, Denise (ASD-N)" userId="S::denise.murphy@nbed.nb.ca::d0ab35c5-041d-4fc3-a54c-5e144097547b" providerId="AD" clId="Web-{8C2F452B-A67F-7C68-85D8-BF4D2D1671D7}" dt="2021-04-09T14:35:09.965" v="8" actId="20577"/>
        <pc:sldMkLst>
          <pc:docMk/>
          <pc:sldMk cId="1647441052" sldId="273"/>
        </pc:sldMkLst>
        <pc:spChg chg="mod">
          <ac:chgData name="Murphy, Denise (ASD-N)" userId="S::denise.murphy@nbed.nb.ca::d0ab35c5-041d-4fc3-a54c-5e144097547b" providerId="AD" clId="Web-{8C2F452B-A67F-7C68-85D8-BF4D2D1671D7}" dt="2021-04-09T14:35:09.965" v="8" actId="20577"/>
          <ac:spMkLst>
            <pc:docMk/>
            <pc:sldMk cId="1647441052" sldId="273"/>
            <ac:spMk id="2" creationId="{4027326E-F08C-4480-8E8D-3D2C8300F278}"/>
          </ac:spMkLst>
        </pc:spChg>
      </pc:sldChg>
    </pc:docChg>
  </pc:docChgLst>
  <pc:docChgLst>
    <pc:chgData name="Murphy, Denise (ASD-N)" userId="S::denise.murphy@nbed.nb.ca::d0ab35c5-041d-4fc3-a54c-5e144097547b" providerId="AD" clId="Web-{8394B229-FB77-5746-1354-A5E731F9B660}"/>
    <pc:docChg chg="addSld modSld">
      <pc:chgData name="Murphy, Denise (ASD-N)" userId="S::denise.murphy@nbed.nb.ca::d0ab35c5-041d-4fc3-a54c-5e144097547b" providerId="AD" clId="Web-{8394B229-FB77-5746-1354-A5E731F9B660}" dt="2021-03-09T13:55:06.710" v="54" actId="14100"/>
      <pc:docMkLst>
        <pc:docMk/>
      </pc:docMkLst>
      <pc:sldChg chg="modSp">
        <pc:chgData name="Murphy, Denise (ASD-N)" userId="S::denise.murphy@nbed.nb.ca::d0ab35c5-041d-4fc3-a54c-5e144097547b" providerId="AD" clId="Web-{8394B229-FB77-5746-1354-A5E731F9B660}" dt="2021-03-09T13:55:06.710" v="54" actId="14100"/>
        <pc:sldMkLst>
          <pc:docMk/>
          <pc:sldMk cId="2277253468" sldId="268"/>
        </pc:sldMkLst>
        <pc:spChg chg="mod">
          <ac:chgData name="Murphy, Denise (ASD-N)" userId="S::denise.murphy@nbed.nb.ca::d0ab35c5-041d-4fc3-a54c-5e144097547b" providerId="AD" clId="Web-{8394B229-FB77-5746-1354-A5E731F9B660}" dt="2021-03-09T13:55:06.710" v="54" actId="14100"/>
          <ac:spMkLst>
            <pc:docMk/>
            <pc:sldMk cId="2277253468" sldId="268"/>
            <ac:spMk id="2" creationId="{0A0CBE75-0EB2-4AD0-A900-3AFC93F7445D}"/>
          </ac:spMkLst>
        </pc:spChg>
        <pc:spChg chg="mod">
          <ac:chgData name="Murphy, Denise (ASD-N)" userId="S::denise.murphy@nbed.nb.ca::d0ab35c5-041d-4fc3-a54c-5e144097547b" providerId="AD" clId="Web-{8394B229-FB77-5746-1354-A5E731F9B660}" dt="2021-03-09T13:52:59.179" v="50" actId="1076"/>
          <ac:spMkLst>
            <pc:docMk/>
            <pc:sldMk cId="2277253468" sldId="268"/>
            <ac:spMk id="3" creationId="{3BAA899B-258E-4C42-9E74-A7F5EAAC5DC9}"/>
          </ac:spMkLst>
        </pc:spChg>
      </pc:sldChg>
      <pc:sldChg chg="addSp modSp new">
        <pc:chgData name="Murphy, Denise (ASD-N)" userId="S::denise.murphy@nbed.nb.ca::d0ab35c5-041d-4fc3-a54c-5e144097547b" providerId="AD" clId="Web-{8394B229-FB77-5746-1354-A5E731F9B660}" dt="2021-03-09T13:44:00.943" v="31" actId="20577"/>
        <pc:sldMkLst>
          <pc:docMk/>
          <pc:sldMk cId="1726319432" sldId="280"/>
        </pc:sldMkLst>
        <pc:spChg chg="add mod">
          <ac:chgData name="Murphy, Denise (ASD-N)" userId="S::denise.murphy@nbed.nb.ca::d0ab35c5-041d-4fc3-a54c-5e144097547b" providerId="AD" clId="Web-{8394B229-FB77-5746-1354-A5E731F9B660}" dt="2021-03-09T13:33:23.099" v="14" actId="1076"/>
          <ac:spMkLst>
            <pc:docMk/>
            <pc:sldMk cId="1726319432" sldId="280"/>
            <ac:spMk id="2" creationId="{3314BDCF-BBA9-4E9F-8B06-3674080F97AA}"/>
          </ac:spMkLst>
        </pc:spChg>
        <pc:spChg chg="add mod">
          <ac:chgData name="Murphy, Denise (ASD-N)" userId="S::denise.murphy@nbed.nb.ca::d0ab35c5-041d-4fc3-a54c-5e144097547b" providerId="AD" clId="Web-{8394B229-FB77-5746-1354-A5E731F9B660}" dt="2021-03-09T13:43:19.006" v="21" actId="1076"/>
          <ac:spMkLst>
            <pc:docMk/>
            <pc:sldMk cId="1726319432" sldId="280"/>
            <ac:spMk id="3" creationId="{017868F5-2701-4C42-9D2E-6040192B2601}"/>
          </ac:spMkLst>
        </pc:spChg>
        <pc:spChg chg="add mod">
          <ac:chgData name="Murphy, Denise (ASD-N)" userId="S::denise.murphy@nbed.nb.ca::d0ab35c5-041d-4fc3-a54c-5e144097547b" providerId="AD" clId="Web-{8394B229-FB77-5746-1354-A5E731F9B660}" dt="2021-03-09T13:43:37.928" v="27" actId="1076"/>
          <ac:spMkLst>
            <pc:docMk/>
            <pc:sldMk cId="1726319432" sldId="280"/>
            <ac:spMk id="4" creationId="{B356C029-D5F7-4D41-B4E2-797ED034FC48}"/>
          </ac:spMkLst>
        </pc:spChg>
        <pc:spChg chg="add mod">
          <ac:chgData name="Murphy, Denise (ASD-N)" userId="S::denise.murphy@nbed.nb.ca::d0ab35c5-041d-4fc3-a54c-5e144097547b" providerId="AD" clId="Web-{8394B229-FB77-5746-1354-A5E731F9B660}" dt="2021-03-09T13:44:00.943" v="31" actId="20577"/>
          <ac:spMkLst>
            <pc:docMk/>
            <pc:sldMk cId="1726319432" sldId="280"/>
            <ac:spMk id="5" creationId="{8211293F-08E6-4C91-B3D1-A3BF952595FC}"/>
          </ac:spMkLst>
        </pc:spChg>
      </pc:sldChg>
    </pc:docChg>
  </pc:docChgLst>
  <pc:docChgLst>
    <pc:chgData name="Murphy, Denise (ASD-N)" userId="S::denise.murphy@nbed.nb.ca::d0ab35c5-041d-4fc3-a54c-5e144097547b" providerId="AD" clId="Web-{64E1DDD6-960E-F453-76A0-E70A534112A4}"/>
    <pc:docChg chg="addSld modSld">
      <pc:chgData name="Murphy, Denise (ASD-N)" userId="S::denise.murphy@nbed.nb.ca::d0ab35c5-041d-4fc3-a54c-5e144097547b" providerId="AD" clId="Web-{64E1DDD6-960E-F453-76A0-E70A534112A4}" dt="2021-01-05T14:02:27.139" v="361" actId="20577"/>
      <pc:docMkLst>
        <pc:docMk/>
      </pc:docMkLst>
      <pc:sldChg chg="modSp add replId">
        <pc:chgData name="Murphy, Denise (ASD-N)" userId="S::denise.murphy@nbed.nb.ca::d0ab35c5-041d-4fc3-a54c-5e144097547b" providerId="AD" clId="Web-{64E1DDD6-960E-F453-76A0-E70A534112A4}" dt="2021-01-05T14:02:26.436" v="359" actId="20577"/>
        <pc:sldMkLst>
          <pc:docMk/>
          <pc:sldMk cId="2491726186" sldId="261"/>
        </pc:sldMkLst>
        <pc:spChg chg="mod">
          <ac:chgData name="Murphy, Denise (ASD-N)" userId="S::denise.murphy@nbed.nb.ca::d0ab35c5-041d-4fc3-a54c-5e144097547b" providerId="AD" clId="Web-{64E1DDD6-960E-F453-76A0-E70A534112A4}" dt="2021-01-05T14:02:26.436" v="359" actId="20577"/>
          <ac:spMkLst>
            <pc:docMk/>
            <pc:sldMk cId="2491726186" sldId="261"/>
            <ac:spMk id="2" creationId="{5B4F0CFD-A868-49EC-9D5E-A8E6CC8D75EC}"/>
          </ac:spMkLst>
        </pc:spChg>
      </pc:sldChg>
    </pc:docChg>
  </pc:docChgLst>
  <pc:docChgLst>
    <pc:chgData name="Murphy, Denise (ASD-N)" userId="S::denise.murphy@nbed.nb.ca::d0ab35c5-041d-4fc3-a54c-5e144097547b" providerId="AD" clId="Web-{8F9C33F6-6AB4-3743-4ECB-7B925F669CF5}"/>
    <pc:docChg chg="addSld modSld">
      <pc:chgData name="Murphy, Denise (ASD-N)" userId="S::denise.murphy@nbed.nb.ca::d0ab35c5-041d-4fc3-a54c-5e144097547b" providerId="AD" clId="Web-{8F9C33F6-6AB4-3743-4ECB-7B925F669CF5}" dt="2021-03-31T12:41:55.836" v="143" actId="20577"/>
      <pc:docMkLst>
        <pc:docMk/>
      </pc:docMkLst>
      <pc:sldChg chg="addSp modSp">
        <pc:chgData name="Murphy, Denise (ASD-N)" userId="S::denise.murphy@nbed.nb.ca::d0ab35c5-041d-4fc3-a54c-5e144097547b" providerId="AD" clId="Web-{8F9C33F6-6AB4-3743-4ECB-7B925F669CF5}" dt="2021-03-31T12:41:55.836" v="143" actId="20577"/>
        <pc:sldMkLst>
          <pc:docMk/>
          <pc:sldMk cId="974464745" sldId="258"/>
        </pc:sldMkLst>
        <pc:spChg chg="mod">
          <ac:chgData name="Murphy, Denise (ASD-N)" userId="S::denise.murphy@nbed.nb.ca::d0ab35c5-041d-4fc3-a54c-5e144097547b" providerId="AD" clId="Web-{8F9C33F6-6AB4-3743-4ECB-7B925F669CF5}" dt="2021-03-31T12:41:55.836" v="143" actId="20577"/>
          <ac:spMkLst>
            <pc:docMk/>
            <pc:sldMk cId="974464745" sldId="258"/>
            <ac:spMk id="2" creationId="{8894A632-3B9E-4449-AF01-83D14946F603}"/>
          </ac:spMkLst>
        </pc:spChg>
        <pc:spChg chg="mod">
          <ac:chgData name="Murphy, Denise (ASD-N)" userId="S::denise.murphy@nbed.nb.ca::d0ab35c5-041d-4fc3-a54c-5e144097547b" providerId="AD" clId="Web-{8F9C33F6-6AB4-3743-4ECB-7B925F669CF5}" dt="2021-03-31T12:26:07.252" v="2" actId="20577"/>
          <ac:spMkLst>
            <pc:docMk/>
            <pc:sldMk cId="974464745" sldId="258"/>
            <ac:spMk id="5" creationId="{5A3F3C4B-50B0-4090-BDA5-ECEC1CC15C87}"/>
          </ac:spMkLst>
        </pc:spChg>
        <pc:spChg chg="add mod">
          <ac:chgData name="Murphy, Denise (ASD-N)" userId="S::denise.murphy@nbed.nb.ca::d0ab35c5-041d-4fc3-a54c-5e144097547b" providerId="AD" clId="Web-{8F9C33F6-6AB4-3743-4ECB-7B925F669CF5}" dt="2021-03-31T12:26:53.799" v="26" actId="14100"/>
          <ac:spMkLst>
            <pc:docMk/>
            <pc:sldMk cId="974464745" sldId="258"/>
            <ac:spMk id="6" creationId="{8161EC4D-3D60-45B6-9700-5F6D3746AC2A}"/>
          </ac:spMkLst>
        </pc:spChg>
      </pc:sldChg>
      <pc:sldChg chg="addSp modSp new">
        <pc:chgData name="Murphy, Denise (ASD-N)" userId="S::denise.murphy@nbed.nb.ca::d0ab35c5-041d-4fc3-a54c-5e144097547b" providerId="AD" clId="Web-{8F9C33F6-6AB4-3743-4ECB-7B925F669CF5}" dt="2021-03-31T12:30:23.816" v="133" actId="20577"/>
        <pc:sldMkLst>
          <pc:docMk/>
          <pc:sldMk cId="4119649625" sldId="286"/>
        </pc:sldMkLst>
        <pc:spChg chg="add mod">
          <ac:chgData name="Murphy, Denise (ASD-N)" userId="S::denise.murphy@nbed.nb.ca::d0ab35c5-041d-4fc3-a54c-5e144097547b" providerId="AD" clId="Web-{8F9C33F6-6AB4-3743-4ECB-7B925F669CF5}" dt="2021-03-31T12:30:23.816" v="133" actId="20577"/>
          <ac:spMkLst>
            <pc:docMk/>
            <pc:sldMk cId="4119649625" sldId="286"/>
            <ac:spMk id="2" creationId="{517A874E-7E51-4EB9-A830-CBFC554D01BB}"/>
          </ac:spMkLst>
        </pc:spChg>
      </pc:sldChg>
    </pc:docChg>
  </pc:docChgLst>
  <pc:docChgLst>
    <pc:chgData name="Murphy, Denise (ASD-N)" userId="S::denise.murphy@nbed.nb.ca::d0ab35c5-041d-4fc3-a54c-5e144097547b" providerId="AD" clId="Web-{0F7BDA57-2F4B-45BB-8854-424129AF374C}"/>
    <pc:docChg chg="addSld modSld addMainMaster delMainMaster">
      <pc:chgData name="Murphy, Denise (ASD-N)" userId="S::denise.murphy@nbed.nb.ca::d0ab35c5-041d-4fc3-a54c-5e144097547b" providerId="AD" clId="Web-{0F7BDA57-2F4B-45BB-8854-424129AF374C}" dt="2021-01-04T17:51:44.012" v="1131" actId="1076"/>
      <pc:docMkLst>
        <pc:docMk/>
      </pc:docMkLst>
      <pc:sldChg chg="addSp delSp modSp mod setBg modClrScheme chgLayout">
        <pc:chgData name="Murphy, Denise (ASD-N)" userId="S::denise.murphy@nbed.nb.ca::d0ab35c5-041d-4fc3-a54c-5e144097547b" providerId="AD" clId="Web-{0F7BDA57-2F4B-45BB-8854-424129AF374C}" dt="2021-01-04T16:48:10.992" v="975" actId="20577"/>
        <pc:sldMkLst>
          <pc:docMk/>
          <pc:sldMk cId="109857222" sldId="256"/>
        </pc:sldMkLst>
        <pc:spChg chg="mod">
          <ac:chgData name="Murphy, Denise (ASD-N)" userId="S::denise.murphy@nbed.nb.ca::d0ab35c5-041d-4fc3-a54c-5e144097547b" providerId="AD" clId="Web-{0F7BDA57-2F4B-45BB-8854-424129AF374C}" dt="2021-01-04T13:44:21.623" v="53" actId="20577"/>
          <ac:spMkLst>
            <pc:docMk/>
            <pc:sldMk cId="109857222" sldId="256"/>
            <ac:spMk id="2" creationId="{00000000-0000-0000-0000-000000000000}"/>
          </ac:spMkLst>
        </pc:spChg>
        <pc:spChg chg="mod">
          <ac:chgData name="Murphy, Denise (ASD-N)" userId="S::denise.murphy@nbed.nb.ca::d0ab35c5-041d-4fc3-a54c-5e144097547b" providerId="AD" clId="Web-{0F7BDA57-2F4B-45BB-8854-424129AF374C}" dt="2021-01-04T16:48:10.992" v="975" actId="20577"/>
          <ac:spMkLst>
            <pc:docMk/>
            <pc:sldMk cId="109857222" sldId="256"/>
            <ac:spMk id="3" creationId="{00000000-0000-0000-0000-000000000000}"/>
          </ac:spMkLst>
        </pc:spChg>
        <pc:spChg chg="add del">
          <ac:chgData name="Murphy, Denise (ASD-N)" userId="S::denise.murphy@nbed.nb.ca::d0ab35c5-041d-4fc3-a54c-5e144097547b" providerId="AD" clId="Web-{0F7BDA57-2F4B-45BB-8854-424129AF374C}" dt="2021-01-04T13:43:47.934" v="38"/>
          <ac:spMkLst>
            <pc:docMk/>
            <pc:sldMk cId="109857222" sldId="256"/>
            <ac:spMk id="9" creationId="{EFA9B6C6-A247-48A8-9A1C-1E36FA9456B5}"/>
          </ac:spMkLst>
        </pc:spChg>
        <pc:spChg chg="add del">
          <ac:chgData name="Murphy, Denise (ASD-N)" userId="S::denise.murphy@nbed.nb.ca::d0ab35c5-041d-4fc3-a54c-5e144097547b" providerId="AD" clId="Web-{0F7BDA57-2F4B-45BB-8854-424129AF374C}" dt="2021-01-04T13:43:47.934" v="38"/>
          <ac:spMkLst>
            <pc:docMk/>
            <pc:sldMk cId="109857222" sldId="256"/>
            <ac:spMk id="11" creationId="{C5CB530E-515E-412C-9DF1-5F8FFBD6F383}"/>
          </ac:spMkLst>
        </pc:spChg>
        <pc:spChg chg="add del">
          <ac:chgData name="Murphy, Denise (ASD-N)" userId="S::denise.murphy@nbed.nb.ca::d0ab35c5-041d-4fc3-a54c-5e144097547b" providerId="AD" clId="Web-{0F7BDA57-2F4B-45BB-8854-424129AF374C}" dt="2021-01-04T13:43:47.934" v="38"/>
          <ac:spMkLst>
            <pc:docMk/>
            <pc:sldMk cId="109857222" sldId="256"/>
            <ac:spMk id="13" creationId="{712D4376-A578-4FF1-94FC-245E7A6A489F}"/>
          </ac:spMkLst>
        </pc:spChg>
        <pc:spChg chg="add del">
          <ac:chgData name="Murphy, Denise (ASD-N)" userId="S::denise.murphy@nbed.nb.ca::d0ab35c5-041d-4fc3-a54c-5e144097547b" providerId="AD" clId="Web-{0F7BDA57-2F4B-45BB-8854-424129AF374C}" dt="2021-01-04T13:43:47.934" v="38"/>
          <ac:spMkLst>
            <pc:docMk/>
            <pc:sldMk cId="109857222" sldId="256"/>
            <ac:spMk id="15" creationId="{AEA7509D-F04F-40CB-A0B3-EEF16499CC9F}"/>
          </ac:spMkLst>
        </pc:spChg>
        <pc:spChg chg="add">
          <ac:chgData name="Murphy, Denise (ASD-N)" userId="S::denise.murphy@nbed.nb.ca::d0ab35c5-041d-4fc3-a54c-5e144097547b" providerId="AD" clId="Web-{0F7BDA57-2F4B-45BB-8854-424129AF374C}" dt="2021-01-04T13:43:47.934" v="38"/>
          <ac:spMkLst>
            <pc:docMk/>
            <pc:sldMk cId="109857222" sldId="256"/>
            <ac:spMk id="22" creationId="{B9651FA3-B4A1-4E98-9B71-4CF82087794D}"/>
          </ac:spMkLst>
        </pc:spChg>
        <pc:spChg chg="add">
          <ac:chgData name="Murphy, Denise (ASD-N)" userId="S::denise.murphy@nbed.nb.ca::d0ab35c5-041d-4fc3-a54c-5e144097547b" providerId="AD" clId="Web-{0F7BDA57-2F4B-45BB-8854-424129AF374C}" dt="2021-01-04T13:43:47.934" v="38"/>
          <ac:spMkLst>
            <pc:docMk/>
            <pc:sldMk cId="109857222" sldId="256"/>
            <ac:spMk id="24" creationId="{F227E5B6-9132-43CA-B503-37A18562ADF2}"/>
          </ac:spMkLst>
        </pc:spChg>
        <pc:spChg chg="add">
          <ac:chgData name="Murphy, Denise (ASD-N)" userId="S::denise.murphy@nbed.nb.ca::d0ab35c5-041d-4fc3-a54c-5e144097547b" providerId="AD" clId="Web-{0F7BDA57-2F4B-45BB-8854-424129AF374C}" dt="2021-01-04T13:43:47.934" v="38"/>
          <ac:spMkLst>
            <pc:docMk/>
            <pc:sldMk cId="109857222" sldId="256"/>
            <ac:spMk id="26" creationId="{D2929CB1-0E3C-4B2D-ADC5-0154FB33BA44}"/>
          </ac:spMkLst>
        </pc:spChg>
        <pc:spChg chg="add">
          <ac:chgData name="Murphy, Denise (ASD-N)" userId="S::denise.murphy@nbed.nb.ca::d0ab35c5-041d-4fc3-a54c-5e144097547b" providerId="AD" clId="Web-{0F7BDA57-2F4B-45BB-8854-424129AF374C}" dt="2021-01-04T13:43:47.934" v="38"/>
          <ac:spMkLst>
            <pc:docMk/>
            <pc:sldMk cId="109857222" sldId="256"/>
            <ac:spMk id="28" creationId="{658970D8-8D1D-4B5C-894B-E871CC86543D}"/>
          </ac:spMkLst>
        </pc:spChg>
        <pc:spChg chg="add">
          <ac:chgData name="Murphy, Denise (ASD-N)" userId="S::denise.murphy@nbed.nb.ca::d0ab35c5-041d-4fc3-a54c-5e144097547b" providerId="AD" clId="Web-{0F7BDA57-2F4B-45BB-8854-424129AF374C}" dt="2021-01-04T13:43:47.934" v="38"/>
          <ac:spMkLst>
            <pc:docMk/>
            <pc:sldMk cId="109857222" sldId="256"/>
            <ac:spMk id="30" creationId="{03C2051E-A88D-48E5-BACF-AAED17892722}"/>
          </ac:spMkLst>
        </pc:spChg>
        <pc:spChg chg="add">
          <ac:chgData name="Murphy, Denise (ASD-N)" userId="S::denise.murphy@nbed.nb.ca::d0ab35c5-041d-4fc3-a54c-5e144097547b" providerId="AD" clId="Web-{0F7BDA57-2F4B-45BB-8854-424129AF374C}" dt="2021-01-04T13:43:47.934" v="38"/>
          <ac:spMkLst>
            <pc:docMk/>
            <pc:sldMk cId="109857222" sldId="256"/>
            <ac:spMk id="32" creationId="{5F2F0C84-BE8C-4DC2-A6D3-30349A801D5C}"/>
          </ac:spMkLst>
        </pc:spChg>
        <pc:spChg chg="add">
          <ac:chgData name="Murphy, Denise (ASD-N)" userId="S::denise.murphy@nbed.nb.ca::d0ab35c5-041d-4fc3-a54c-5e144097547b" providerId="AD" clId="Web-{0F7BDA57-2F4B-45BB-8854-424129AF374C}" dt="2021-01-04T13:43:47.934" v="38"/>
          <ac:spMkLst>
            <pc:docMk/>
            <pc:sldMk cId="109857222" sldId="256"/>
            <ac:spMk id="34" creationId="{7821A508-2985-4905-874A-527429BAABFA}"/>
          </ac:spMkLst>
        </pc:spChg>
        <pc:picChg chg="add mod">
          <ac:chgData name="Murphy, Denise (ASD-N)" userId="S::denise.murphy@nbed.nb.ca::d0ab35c5-041d-4fc3-a54c-5e144097547b" providerId="AD" clId="Web-{0F7BDA57-2F4B-45BB-8854-424129AF374C}" dt="2021-01-04T13:43:47.934" v="38"/>
          <ac:picMkLst>
            <pc:docMk/>
            <pc:sldMk cId="109857222" sldId="256"/>
            <ac:picMk id="4" creationId="{7A51B368-2CC8-48A8-BA97-3F388898F002}"/>
          </ac:picMkLst>
        </pc:picChg>
        <pc:cxnChg chg="add del">
          <ac:chgData name="Murphy, Denise (ASD-N)" userId="S::denise.murphy@nbed.nb.ca::d0ab35c5-041d-4fc3-a54c-5e144097547b" providerId="AD" clId="Web-{0F7BDA57-2F4B-45BB-8854-424129AF374C}" dt="2021-01-04T13:43:47.934" v="38"/>
          <ac:cxnSpMkLst>
            <pc:docMk/>
            <pc:sldMk cId="109857222" sldId="256"/>
            <ac:cxnSpMk id="17" creationId="{56020367-4FD5-4596-8E10-C5F095CD8DBF}"/>
          </ac:cxnSpMkLst>
        </pc:cxnChg>
      </pc:sldChg>
      <pc:sldChg chg="addSp delSp modSp new mod setBg setClrOvrMap">
        <pc:chgData name="Murphy, Denise (ASD-N)" userId="S::denise.murphy@nbed.nb.ca::d0ab35c5-041d-4fc3-a54c-5e144097547b" providerId="AD" clId="Web-{0F7BDA57-2F4B-45BB-8854-424129AF374C}" dt="2021-01-04T17:51:44.012" v="1131" actId="1076"/>
        <pc:sldMkLst>
          <pc:docMk/>
          <pc:sldMk cId="3633489295" sldId="257"/>
        </pc:sldMkLst>
        <pc:spChg chg="add mod">
          <ac:chgData name="Murphy, Denise (ASD-N)" userId="S::denise.murphy@nbed.nb.ca::d0ab35c5-041d-4fc3-a54c-5e144097547b" providerId="AD" clId="Web-{0F7BDA57-2F4B-45BB-8854-424129AF374C}" dt="2021-01-04T17:05:03.240" v="978" actId="20577"/>
          <ac:spMkLst>
            <pc:docMk/>
            <pc:sldMk cId="3633489295" sldId="257"/>
            <ac:spMk id="2" creationId="{BAC040FE-B20D-4709-9D07-02B7238B07E8}"/>
          </ac:spMkLst>
        </pc:spChg>
        <pc:spChg chg="add mod">
          <ac:chgData name="Murphy, Denise (ASD-N)" userId="S::denise.murphy@nbed.nb.ca::d0ab35c5-041d-4fc3-a54c-5e144097547b" providerId="AD" clId="Web-{0F7BDA57-2F4B-45BB-8854-424129AF374C}" dt="2021-01-04T13:51:20.727" v="220" actId="20577"/>
          <ac:spMkLst>
            <pc:docMk/>
            <pc:sldMk cId="3633489295" sldId="257"/>
            <ac:spMk id="3" creationId="{96A5AAEC-8915-4CF2-8871-F2F7D32157CB}"/>
          </ac:spMkLst>
        </pc:spChg>
        <pc:spChg chg="add mod">
          <ac:chgData name="Murphy, Denise (ASD-N)" userId="S::denise.murphy@nbed.nb.ca::d0ab35c5-041d-4fc3-a54c-5e144097547b" providerId="AD" clId="Web-{0F7BDA57-2F4B-45BB-8854-424129AF374C}" dt="2021-01-04T17:51:44.012" v="1131" actId="1076"/>
          <ac:spMkLst>
            <pc:docMk/>
            <pc:sldMk cId="3633489295" sldId="257"/>
            <ac:spMk id="5" creationId="{C7E27B33-CE06-41D0-9BE7-DFC98D9993C1}"/>
          </ac:spMkLst>
        </pc:spChg>
        <pc:spChg chg="add mod">
          <ac:chgData name="Murphy, Denise (ASD-N)" userId="S::denise.murphy@nbed.nb.ca::d0ab35c5-041d-4fc3-a54c-5e144097547b" providerId="AD" clId="Web-{0F7BDA57-2F4B-45BB-8854-424129AF374C}" dt="2021-01-04T17:48:35.191" v="1087" actId="20577"/>
          <ac:spMkLst>
            <pc:docMk/>
            <pc:sldMk cId="3633489295" sldId="257"/>
            <ac:spMk id="6" creationId="{87C68519-3033-4E8B-A90C-5B05FE5FCE07}"/>
          </ac:spMkLst>
        </pc:spChg>
        <pc:spChg chg="add mod">
          <ac:chgData name="Murphy, Denise (ASD-N)" userId="S::denise.murphy@nbed.nb.ca::d0ab35c5-041d-4fc3-a54c-5e144097547b" providerId="AD" clId="Web-{0F7BDA57-2F4B-45BB-8854-424129AF374C}" dt="2021-01-04T17:50:19.711" v="1096" actId="1076"/>
          <ac:spMkLst>
            <pc:docMk/>
            <pc:sldMk cId="3633489295" sldId="257"/>
            <ac:spMk id="7" creationId="{07EDB435-F74F-4487-A10F-F4DFA8D0AE9E}"/>
          </ac:spMkLst>
        </pc:spChg>
        <pc:spChg chg="add del">
          <ac:chgData name="Murphy, Denise (ASD-N)" userId="S::denise.murphy@nbed.nb.ca::d0ab35c5-041d-4fc3-a54c-5e144097547b" providerId="AD" clId="Web-{0F7BDA57-2F4B-45BB-8854-424129AF374C}" dt="2021-01-04T13:49:32.235" v="160"/>
          <ac:spMkLst>
            <pc:docMk/>
            <pc:sldMk cId="3633489295" sldId="257"/>
            <ac:spMk id="8" creationId="{8A7BA06D-B3FF-4E91-8639-B4569AE3AA23}"/>
          </ac:spMkLst>
        </pc:spChg>
        <pc:spChg chg="add del">
          <ac:chgData name="Murphy, Denise (ASD-N)" userId="S::denise.murphy@nbed.nb.ca::d0ab35c5-041d-4fc3-a54c-5e144097547b" providerId="AD" clId="Web-{0F7BDA57-2F4B-45BB-8854-424129AF374C}" dt="2021-01-04T13:49:32.235" v="160"/>
          <ac:spMkLst>
            <pc:docMk/>
            <pc:sldMk cId="3633489295" sldId="257"/>
            <ac:spMk id="10" creationId="{2B30C86D-5A07-48BC-9C9D-6F9A2DB1E9E1}"/>
          </ac:spMkLst>
        </pc:spChg>
        <pc:spChg chg="add del">
          <ac:chgData name="Murphy, Denise (ASD-N)" userId="S::denise.murphy@nbed.nb.ca::d0ab35c5-041d-4fc3-a54c-5e144097547b" providerId="AD" clId="Web-{0F7BDA57-2F4B-45BB-8854-424129AF374C}" dt="2021-01-04T13:49:32.235" v="160"/>
          <ac:spMkLst>
            <pc:docMk/>
            <pc:sldMk cId="3633489295" sldId="257"/>
            <ac:spMk id="12" creationId="{0671A8AE-40A1-4631-A6B8-581AFF065482}"/>
          </ac:spMkLst>
        </pc:spChg>
        <pc:spChg chg="add del">
          <ac:chgData name="Murphy, Denise (ASD-N)" userId="S::denise.murphy@nbed.nb.ca::d0ab35c5-041d-4fc3-a54c-5e144097547b" providerId="AD" clId="Web-{0F7BDA57-2F4B-45BB-8854-424129AF374C}" dt="2021-01-04T13:49:32.235" v="160"/>
          <ac:spMkLst>
            <pc:docMk/>
            <pc:sldMk cId="3633489295" sldId="257"/>
            <ac:spMk id="14" creationId="{A44CD100-6267-4E62-AA64-2182A3A6A1C0}"/>
          </ac:spMkLst>
        </pc:spChg>
        <pc:spChg chg="add">
          <ac:chgData name="Murphy, Denise (ASD-N)" userId="S::denise.murphy@nbed.nb.ca::d0ab35c5-041d-4fc3-a54c-5e144097547b" providerId="AD" clId="Web-{0F7BDA57-2F4B-45BB-8854-424129AF374C}" dt="2021-01-04T13:49:32.235" v="160"/>
          <ac:spMkLst>
            <pc:docMk/>
            <pc:sldMk cId="3633489295" sldId="257"/>
            <ac:spMk id="19" creationId="{8A7BA06D-B3FF-4E91-8639-B4569AE3AA23}"/>
          </ac:spMkLst>
        </pc:spChg>
        <pc:spChg chg="add">
          <ac:chgData name="Murphy, Denise (ASD-N)" userId="S::denise.murphy@nbed.nb.ca::d0ab35c5-041d-4fc3-a54c-5e144097547b" providerId="AD" clId="Web-{0F7BDA57-2F4B-45BB-8854-424129AF374C}" dt="2021-01-04T13:49:32.235" v="160"/>
          <ac:spMkLst>
            <pc:docMk/>
            <pc:sldMk cId="3633489295" sldId="257"/>
            <ac:spMk id="21" creationId="{2B30C86D-5A07-48BC-9C9D-6F9A2DB1E9E1}"/>
          </ac:spMkLst>
        </pc:spChg>
        <pc:spChg chg="add">
          <ac:chgData name="Murphy, Denise (ASD-N)" userId="S::denise.murphy@nbed.nb.ca::d0ab35c5-041d-4fc3-a54c-5e144097547b" providerId="AD" clId="Web-{0F7BDA57-2F4B-45BB-8854-424129AF374C}" dt="2021-01-04T13:49:32.235" v="160"/>
          <ac:spMkLst>
            <pc:docMk/>
            <pc:sldMk cId="3633489295" sldId="257"/>
            <ac:spMk id="23" creationId="{DCE1AED4-C7FF-4468-BF54-4470A0A3E283}"/>
          </ac:spMkLst>
        </pc:spChg>
        <pc:spChg chg="add">
          <ac:chgData name="Murphy, Denise (ASD-N)" userId="S::denise.murphy@nbed.nb.ca::d0ab35c5-041d-4fc3-a54c-5e144097547b" providerId="AD" clId="Web-{0F7BDA57-2F4B-45BB-8854-424129AF374C}" dt="2021-01-04T13:49:32.235" v="160"/>
          <ac:spMkLst>
            <pc:docMk/>
            <pc:sldMk cId="3633489295" sldId="257"/>
            <ac:spMk id="25" creationId="{BDE94FAB-AA60-43B4-A2C3-3A940B9A951A}"/>
          </ac:spMkLst>
        </pc:spChg>
        <pc:picChg chg="add mod">
          <ac:chgData name="Murphy, Denise (ASD-N)" userId="S::denise.murphy@nbed.nb.ca::d0ab35c5-041d-4fc3-a54c-5e144097547b" providerId="AD" clId="Web-{0F7BDA57-2F4B-45BB-8854-424129AF374C}" dt="2021-01-04T13:49:32.235" v="160"/>
          <ac:picMkLst>
            <pc:docMk/>
            <pc:sldMk cId="3633489295" sldId="257"/>
            <ac:picMk id="4" creationId="{372EE886-E216-4E5B-94E0-739A49D5C50E}"/>
          </ac:picMkLst>
        </pc:picChg>
      </pc:sldChg>
      <pc:sldChg chg="addSp delSp modSp new mod setBg setClrOvrMap">
        <pc:chgData name="Murphy, Denise (ASD-N)" userId="S::denise.murphy@nbed.nb.ca::d0ab35c5-041d-4fc3-a54c-5e144097547b" providerId="AD" clId="Web-{0F7BDA57-2F4B-45BB-8854-424129AF374C}" dt="2021-01-04T17:05:37.490" v="987" actId="14100"/>
        <pc:sldMkLst>
          <pc:docMk/>
          <pc:sldMk cId="974464745" sldId="258"/>
        </pc:sldMkLst>
        <pc:spChg chg="add mod">
          <ac:chgData name="Murphy, Denise (ASD-N)" userId="S::denise.murphy@nbed.nb.ca::d0ab35c5-041d-4fc3-a54c-5e144097547b" providerId="AD" clId="Web-{0F7BDA57-2F4B-45BB-8854-424129AF374C}" dt="2021-01-04T17:05:37.490" v="987" actId="14100"/>
          <ac:spMkLst>
            <pc:docMk/>
            <pc:sldMk cId="974464745" sldId="258"/>
            <ac:spMk id="2" creationId="{8894A632-3B9E-4449-AF01-83D14946F603}"/>
          </ac:spMkLst>
        </pc:spChg>
        <pc:spChg chg="add mod">
          <ac:chgData name="Murphy, Denise (ASD-N)" userId="S::denise.murphy@nbed.nb.ca::d0ab35c5-041d-4fc3-a54c-5e144097547b" providerId="AD" clId="Web-{0F7BDA57-2F4B-45BB-8854-424129AF374C}" dt="2021-01-04T16:35:17.303" v="956" actId="1076"/>
          <ac:spMkLst>
            <pc:docMk/>
            <pc:sldMk cId="974464745" sldId="258"/>
            <ac:spMk id="3" creationId="{FA20F0CE-111C-4E9B-B473-F15A0C9A76D8}"/>
          </ac:spMkLst>
        </pc:spChg>
        <pc:spChg chg="add del">
          <ac:chgData name="Murphy, Denise (ASD-N)" userId="S::denise.murphy@nbed.nb.ca::d0ab35c5-041d-4fc3-a54c-5e144097547b" providerId="AD" clId="Web-{0F7BDA57-2F4B-45BB-8854-424129AF374C}" dt="2021-01-04T13:57:22.728" v="332"/>
          <ac:spMkLst>
            <pc:docMk/>
            <pc:sldMk cId="974464745" sldId="258"/>
            <ac:spMk id="8" creationId="{8A7BA06D-B3FF-4E91-8639-B4569AE3AA23}"/>
          </ac:spMkLst>
        </pc:spChg>
        <pc:spChg chg="add del">
          <ac:chgData name="Murphy, Denise (ASD-N)" userId="S::denise.murphy@nbed.nb.ca::d0ab35c5-041d-4fc3-a54c-5e144097547b" providerId="AD" clId="Web-{0F7BDA57-2F4B-45BB-8854-424129AF374C}" dt="2021-01-04T13:57:22.728" v="332"/>
          <ac:spMkLst>
            <pc:docMk/>
            <pc:sldMk cId="974464745" sldId="258"/>
            <ac:spMk id="10" creationId="{2B30C86D-5A07-48BC-9C9D-6F9A2DB1E9E1}"/>
          </ac:spMkLst>
        </pc:spChg>
        <pc:spChg chg="add del">
          <ac:chgData name="Murphy, Denise (ASD-N)" userId="S::denise.murphy@nbed.nb.ca::d0ab35c5-041d-4fc3-a54c-5e144097547b" providerId="AD" clId="Web-{0F7BDA57-2F4B-45BB-8854-424129AF374C}" dt="2021-01-04T13:57:22.728" v="332"/>
          <ac:spMkLst>
            <pc:docMk/>
            <pc:sldMk cId="974464745" sldId="258"/>
            <ac:spMk id="12" creationId="{E2CFBC99-FB8F-41F7-A81D-A5288D688D79}"/>
          </ac:spMkLst>
        </pc:spChg>
        <pc:spChg chg="add del">
          <ac:chgData name="Murphy, Denise (ASD-N)" userId="S::denise.murphy@nbed.nb.ca::d0ab35c5-041d-4fc3-a54c-5e144097547b" providerId="AD" clId="Web-{0F7BDA57-2F4B-45BB-8854-424129AF374C}" dt="2021-01-04T13:57:22.728" v="332"/>
          <ac:spMkLst>
            <pc:docMk/>
            <pc:sldMk cId="974464745" sldId="258"/>
            <ac:spMk id="14" creationId="{1EF86BFA-9133-4F6B-98BE-1CBB87EB62F5}"/>
          </ac:spMkLst>
        </pc:spChg>
        <pc:spChg chg="add">
          <ac:chgData name="Murphy, Denise (ASD-N)" userId="S::denise.murphy@nbed.nb.ca::d0ab35c5-041d-4fc3-a54c-5e144097547b" providerId="AD" clId="Web-{0F7BDA57-2F4B-45BB-8854-424129AF374C}" dt="2021-01-04T13:57:22.728" v="332"/>
          <ac:spMkLst>
            <pc:docMk/>
            <pc:sldMk cId="974464745" sldId="258"/>
            <ac:spMk id="19" creationId="{8A7BA06D-B3FF-4E91-8639-B4569AE3AA23}"/>
          </ac:spMkLst>
        </pc:spChg>
        <pc:spChg chg="add">
          <ac:chgData name="Murphy, Denise (ASD-N)" userId="S::denise.murphy@nbed.nb.ca::d0ab35c5-041d-4fc3-a54c-5e144097547b" providerId="AD" clId="Web-{0F7BDA57-2F4B-45BB-8854-424129AF374C}" dt="2021-01-04T13:57:22.728" v="332"/>
          <ac:spMkLst>
            <pc:docMk/>
            <pc:sldMk cId="974464745" sldId="258"/>
            <ac:spMk id="21" creationId="{2B30C86D-5A07-48BC-9C9D-6F9A2DB1E9E1}"/>
          </ac:spMkLst>
        </pc:spChg>
        <pc:spChg chg="add">
          <ac:chgData name="Murphy, Denise (ASD-N)" userId="S::denise.murphy@nbed.nb.ca::d0ab35c5-041d-4fc3-a54c-5e144097547b" providerId="AD" clId="Web-{0F7BDA57-2F4B-45BB-8854-424129AF374C}" dt="2021-01-04T13:57:22.728" v="332"/>
          <ac:spMkLst>
            <pc:docMk/>
            <pc:sldMk cId="974464745" sldId="258"/>
            <ac:spMk id="23" creationId="{B9651FA3-B4A1-4E98-9B71-4CF82087794D}"/>
          </ac:spMkLst>
        </pc:spChg>
        <pc:spChg chg="add">
          <ac:chgData name="Murphy, Denise (ASD-N)" userId="S::denise.murphy@nbed.nb.ca::d0ab35c5-041d-4fc3-a54c-5e144097547b" providerId="AD" clId="Web-{0F7BDA57-2F4B-45BB-8854-424129AF374C}" dt="2021-01-04T13:57:22.728" v="332"/>
          <ac:spMkLst>
            <pc:docMk/>
            <pc:sldMk cId="974464745" sldId="258"/>
            <ac:spMk id="25" creationId="{F227E5B6-9132-43CA-B503-37A18562ADF2}"/>
          </ac:spMkLst>
        </pc:spChg>
        <pc:spChg chg="add">
          <ac:chgData name="Murphy, Denise (ASD-N)" userId="S::denise.murphy@nbed.nb.ca::d0ab35c5-041d-4fc3-a54c-5e144097547b" providerId="AD" clId="Web-{0F7BDA57-2F4B-45BB-8854-424129AF374C}" dt="2021-01-04T13:57:22.728" v="332"/>
          <ac:spMkLst>
            <pc:docMk/>
            <pc:sldMk cId="974464745" sldId="258"/>
            <ac:spMk id="27" creationId="{D2929CB1-0E3C-4B2D-ADC5-0154FB33BA44}"/>
          </ac:spMkLst>
        </pc:spChg>
        <pc:spChg chg="add">
          <ac:chgData name="Murphy, Denise (ASD-N)" userId="S::denise.murphy@nbed.nb.ca::d0ab35c5-041d-4fc3-a54c-5e144097547b" providerId="AD" clId="Web-{0F7BDA57-2F4B-45BB-8854-424129AF374C}" dt="2021-01-04T13:57:22.728" v="332"/>
          <ac:spMkLst>
            <pc:docMk/>
            <pc:sldMk cId="974464745" sldId="258"/>
            <ac:spMk id="29" creationId="{658970D8-8D1D-4B5C-894B-E871CC86543D}"/>
          </ac:spMkLst>
        </pc:spChg>
        <pc:spChg chg="add">
          <ac:chgData name="Murphy, Denise (ASD-N)" userId="S::denise.murphy@nbed.nb.ca::d0ab35c5-041d-4fc3-a54c-5e144097547b" providerId="AD" clId="Web-{0F7BDA57-2F4B-45BB-8854-424129AF374C}" dt="2021-01-04T13:57:22.728" v="332"/>
          <ac:spMkLst>
            <pc:docMk/>
            <pc:sldMk cId="974464745" sldId="258"/>
            <ac:spMk id="31" creationId="{03C2051E-A88D-48E5-BACF-AAED17892722}"/>
          </ac:spMkLst>
        </pc:spChg>
        <pc:spChg chg="add">
          <ac:chgData name="Murphy, Denise (ASD-N)" userId="S::denise.murphy@nbed.nb.ca::d0ab35c5-041d-4fc3-a54c-5e144097547b" providerId="AD" clId="Web-{0F7BDA57-2F4B-45BB-8854-424129AF374C}" dt="2021-01-04T13:57:22.728" v="332"/>
          <ac:spMkLst>
            <pc:docMk/>
            <pc:sldMk cId="974464745" sldId="258"/>
            <ac:spMk id="33" creationId="{5F2F0C84-BE8C-4DC2-A6D3-30349A801D5C}"/>
          </ac:spMkLst>
        </pc:spChg>
        <pc:spChg chg="add">
          <ac:chgData name="Murphy, Denise (ASD-N)" userId="S::denise.murphy@nbed.nb.ca::d0ab35c5-041d-4fc3-a54c-5e144097547b" providerId="AD" clId="Web-{0F7BDA57-2F4B-45BB-8854-424129AF374C}" dt="2021-01-04T13:57:22.728" v="332"/>
          <ac:spMkLst>
            <pc:docMk/>
            <pc:sldMk cId="974464745" sldId="258"/>
            <ac:spMk id="35" creationId="{7821A508-2985-4905-874A-527429BAABFA}"/>
          </ac:spMkLst>
        </pc:spChg>
        <pc:picChg chg="add mod ord">
          <ac:chgData name="Murphy, Denise (ASD-N)" userId="S::denise.murphy@nbed.nb.ca::d0ab35c5-041d-4fc3-a54c-5e144097547b" providerId="AD" clId="Web-{0F7BDA57-2F4B-45BB-8854-424129AF374C}" dt="2021-01-04T13:57:22.728" v="332"/>
          <ac:picMkLst>
            <pc:docMk/>
            <pc:sldMk cId="974464745" sldId="258"/>
            <ac:picMk id="4" creationId="{85701E8B-B98E-4134-B54C-B6D95ACED7EA}"/>
          </ac:picMkLst>
        </pc:picChg>
      </pc:sldChg>
      <pc:sldChg chg="addSp delSp modSp new mod setBg">
        <pc:chgData name="Murphy, Denise (ASD-N)" userId="S::denise.murphy@nbed.nb.ca::d0ab35c5-041d-4fc3-a54c-5e144097547b" providerId="AD" clId="Web-{0F7BDA57-2F4B-45BB-8854-424129AF374C}" dt="2021-01-04T14:56:02.877" v="730" actId="20577"/>
        <pc:sldMkLst>
          <pc:docMk/>
          <pc:sldMk cId="2822427010" sldId="259"/>
        </pc:sldMkLst>
        <pc:spChg chg="add mod">
          <ac:chgData name="Murphy, Denise (ASD-N)" userId="S::denise.murphy@nbed.nb.ca::d0ab35c5-041d-4fc3-a54c-5e144097547b" providerId="AD" clId="Web-{0F7BDA57-2F4B-45BB-8854-424129AF374C}" dt="2021-01-04T14:56:02.877" v="730" actId="20577"/>
          <ac:spMkLst>
            <pc:docMk/>
            <pc:sldMk cId="2822427010" sldId="259"/>
            <ac:spMk id="2" creationId="{6B5A2EB5-0B1B-46E9-8946-D56D8CD733F8}"/>
          </ac:spMkLst>
        </pc:spChg>
        <pc:spChg chg="add del">
          <ac:chgData name="Murphy, Denise (ASD-N)" userId="S::denise.murphy@nbed.nb.ca::d0ab35c5-041d-4fc3-a54c-5e144097547b" providerId="AD" clId="Web-{0F7BDA57-2F4B-45BB-8854-424129AF374C}" dt="2021-01-04T14:04:15.472" v="560"/>
          <ac:spMkLst>
            <pc:docMk/>
            <pc:sldMk cId="2822427010" sldId="259"/>
            <ac:spMk id="8" creationId="{23DA7759-3209-4FE2-96D1-4EEDD81E9EA0}"/>
          </ac:spMkLst>
        </pc:spChg>
        <pc:spChg chg="add del">
          <ac:chgData name="Murphy, Denise (ASD-N)" userId="S::denise.murphy@nbed.nb.ca::d0ab35c5-041d-4fc3-a54c-5e144097547b" providerId="AD" clId="Web-{0F7BDA57-2F4B-45BB-8854-424129AF374C}" dt="2021-01-04T14:04:15.472" v="560"/>
          <ac:spMkLst>
            <pc:docMk/>
            <pc:sldMk cId="2822427010" sldId="259"/>
            <ac:spMk id="10" creationId="{41460DAD-8769-4C9F-9C8C-BB0443909D76}"/>
          </ac:spMkLst>
        </pc:spChg>
        <pc:spChg chg="add del">
          <ac:chgData name="Murphy, Denise (ASD-N)" userId="S::denise.murphy@nbed.nb.ca::d0ab35c5-041d-4fc3-a54c-5e144097547b" providerId="AD" clId="Web-{0F7BDA57-2F4B-45BB-8854-424129AF374C}" dt="2021-01-04T14:04:15.472" v="560"/>
          <ac:spMkLst>
            <pc:docMk/>
            <pc:sldMk cId="2822427010" sldId="259"/>
            <ac:spMk id="12" creationId="{460B0EFB-53ED-4F35-B05D-F658EA021C65}"/>
          </ac:spMkLst>
        </pc:spChg>
        <pc:spChg chg="add del">
          <ac:chgData name="Murphy, Denise (ASD-N)" userId="S::denise.murphy@nbed.nb.ca::d0ab35c5-041d-4fc3-a54c-5e144097547b" providerId="AD" clId="Web-{0F7BDA57-2F4B-45BB-8854-424129AF374C}" dt="2021-01-04T14:04:15.472" v="560"/>
          <ac:spMkLst>
            <pc:docMk/>
            <pc:sldMk cId="2822427010" sldId="259"/>
            <ac:spMk id="14" creationId="{835EF3DD-7D43-4A27-8967-A92FD8CC9365}"/>
          </ac:spMkLst>
        </pc:spChg>
        <pc:spChg chg="add del">
          <ac:chgData name="Murphy, Denise (ASD-N)" userId="S::denise.murphy@nbed.nb.ca::d0ab35c5-041d-4fc3-a54c-5e144097547b" providerId="AD" clId="Web-{0F7BDA57-2F4B-45BB-8854-424129AF374C}" dt="2021-01-04T14:04:15.472" v="560"/>
          <ac:spMkLst>
            <pc:docMk/>
            <pc:sldMk cId="2822427010" sldId="259"/>
            <ac:spMk id="19" creationId="{23DA7759-3209-4FE2-96D1-4EEDD81E9EA0}"/>
          </ac:spMkLst>
        </pc:spChg>
        <pc:spChg chg="add del">
          <ac:chgData name="Murphy, Denise (ASD-N)" userId="S::denise.murphy@nbed.nb.ca::d0ab35c5-041d-4fc3-a54c-5e144097547b" providerId="AD" clId="Web-{0F7BDA57-2F4B-45BB-8854-424129AF374C}" dt="2021-01-04T14:04:15.472" v="560"/>
          <ac:spMkLst>
            <pc:docMk/>
            <pc:sldMk cId="2822427010" sldId="259"/>
            <ac:spMk id="21" creationId="{41460DAD-8769-4C9F-9C8C-BB0443909D76}"/>
          </ac:spMkLst>
        </pc:spChg>
        <pc:spChg chg="add del">
          <ac:chgData name="Murphy, Denise (ASD-N)" userId="S::denise.murphy@nbed.nb.ca::d0ab35c5-041d-4fc3-a54c-5e144097547b" providerId="AD" clId="Web-{0F7BDA57-2F4B-45BB-8854-424129AF374C}" dt="2021-01-04T14:04:15.472" v="560"/>
          <ac:spMkLst>
            <pc:docMk/>
            <pc:sldMk cId="2822427010" sldId="259"/>
            <ac:spMk id="23" creationId="{4F7EBAE4-9945-4473-9E34-B2C66EA0F03D}"/>
          </ac:spMkLst>
        </pc:spChg>
        <pc:spChg chg="add del">
          <ac:chgData name="Murphy, Denise (ASD-N)" userId="S::denise.murphy@nbed.nb.ca::d0ab35c5-041d-4fc3-a54c-5e144097547b" providerId="AD" clId="Web-{0F7BDA57-2F4B-45BB-8854-424129AF374C}" dt="2021-01-04T14:04:15.472" v="560"/>
          <ac:spMkLst>
            <pc:docMk/>
            <pc:sldMk cId="2822427010" sldId="259"/>
            <ac:spMk id="25" creationId="{70BEB1E7-2F88-40BC-B73D-42E5B6F80BFC}"/>
          </ac:spMkLst>
        </pc:spChg>
        <pc:spChg chg="add del">
          <ac:chgData name="Murphy, Denise (ASD-N)" userId="S::denise.murphy@nbed.nb.ca::d0ab35c5-041d-4fc3-a54c-5e144097547b" providerId="AD" clId="Web-{0F7BDA57-2F4B-45BB-8854-424129AF374C}" dt="2021-01-04T14:04:15.472" v="560"/>
          <ac:spMkLst>
            <pc:docMk/>
            <pc:sldMk cId="2822427010" sldId="259"/>
            <ac:spMk id="27" creationId="{A7B99495-F43F-4D80-A44F-2CB4764EB90B}"/>
          </ac:spMkLst>
        </pc:spChg>
        <pc:picChg chg="add mod ord">
          <ac:chgData name="Murphy, Denise (ASD-N)" userId="S::denise.murphy@nbed.nb.ca::d0ab35c5-041d-4fc3-a54c-5e144097547b" providerId="AD" clId="Web-{0F7BDA57-2F4B-45BB-8854-424129AF374C}" dt="2021-01-04T14:04:15.472" v="560"/>
          <ac:picMkLst>
            <pc:docMk/>
            <pc:sldMk cId="2822427010" sldId="259"/>
            <ac:picMk id="4" creationId="{8FA89067-CD9F-4287-8C01-70C4A83671F0}"/>
          </ac:picMkLst>
        </pc:picChg>
      </pc:sldChg>
      <pc:sldChg chg="addSp delSp modSp new">
        <pc:chgData name="Murphy, Denise (ASD-N)" userId="S::denise.murphy@nbed.nb.ca::d0ab35c5-041d-4fc3-a54c-5e144097547b" providerId="AD" clId="Web-{0F7BDA57-2F4B-45BB-8854-424129AF374C}" dt="2021-01-04T17:44:55.243" v="993" actId="20577"/>
        <pc:sldMkLst>
          <pc:docMk/>
          <pc:sldMk cId="3122325815" sldId="260"/>
        </pc:sldMkLst>
        <pc:spChg chg="add mod">
          <ac:chgData name="Murphy, Denise (ASD-N)" userId="S::denise.murphy@nbed.nb.ca::d0ab35c5-041d-4fc3-a54c-5e144097547b" providerId="AD" clId="Web-{0F7BDA57-2F4B-45BB-8854-424129AF374C}" dt="2021-01-04T17:44:55.243" v="993" actId="20577"/>
          <ac:spMkLst>
            <pc:docMk/>
            <pc:sldMk cId="3122325815" sldId="260"/>
            <ac:spMk id="2" creationId="{5B4F0CFD-A868-49EC-9D5E-A8E6CC8D75EC}"/>
          </ac:spMkLst>
        </pc:spChg>
        <pc:spChg chg="add del mod">
          <ac:chgData name="Murphy, Denise (ASD-N)" userId="S::denise.murphy@nbed.nb.ca::d0ab35c5-041d-4fc3-a54c-5e144097547b" providerId="AD" clId="Web-{0F7BDA57-2F4B-45BB-8854-424129AF374C}" dt="2021-01-04T15:19:09.884" v="927"/>
          <ac:spMkLst>
            <pc:docMk/>
            <pc:sldMk cId="3122325815" sldId="260"/>
            <ac:spMk id="4" creationId="{4C7DB586-F00A-4008-84EA-7228F513E5B5}"/>
          </ac:spMkLst>
        </pc:spChg>
        <pc:picChg chg="add del mod">
          <ac:chgData name="Murphy, Denise (ASD-N)" userId="S::denise.murphy@nbed.nb.ca::d0ab35c5-041d-4fc3-a54c-5e144097547b" providerId="AD" clId="Web-{0F7BDA57-2F4B-45BB-8854-424129AF374C}" dt="2021-01-04T15:19:09.884" v="927"/>
          <ac:picMkLst>
            <pc:docMk/>
            <pc:sldMk cId="3122325815" sldId="260"/>
            <ac:picMk id="3" creationId="{FCB0FE37-68BC-4250-889A-AC21E348338B}"/>
          </ac:picMkLst>
        </pc:picChg>
        <pc:picChg chg="add mod">
          <ac:chgData name="Murphy, Denise (ASD-N)" userId="S::denise.murphy@nbed.nb.ca::d0ab35c5-041d-4fc3-a54c-5e144097547b" providerId="AD" clId="Web-{0F7BDA57-2F4B-45BB-8854-424129AF374C}" dt="2021-01-04T15:19:03.212" v="926" actId="14100"/>
          <ac:picMkLst>
            <pc:docMk/>
            <pc:sldMk cId="3122325815" sldId="260"/>
            <ac:picMk id="6" creationId="{CDDF69E2-5244-47FD-B6EE-243CD2F3851E}"/>
          </ac:picMkLst>
        </pc:picChg>
      </pc:sldChg>
      <pc:sldMasterChg chg="del delSldLayout">
        <pc:chgData name="Murphy, Denise (ASD-N)" userId="S::denise.murphy@nbed.nb.ca::d0ab35c5-041d-4fc3-a54c-5e144097547b" providerId="AD" clId="Web-{0F7BDA57-2F4B-45BB-8854-424129AF374C}" dt="2021-01-04T13:38:58.234" v="0"/>
        <pc:sldMasterMkLst>
          <pc:docMk/>
          <pc:sldMasterMk cId="2460954070" sldId="2147483660"/>
        </pc:sldMasterMkLst>
        <pc:sldLayoutChg chg="del">
          <pc:chgData name="Murphy, Denise (ASD-N)" userId="S::denise.murphy@nbed.nb.ca::d0ab35c5-041d-4fc3-a54c-5e144097547b" providerId="AD" clId="Web-{0F7BDA57-2F4B-45BB-8854-424129AF374C}" dt="2021-01-04T13:38:58.234" v="0"/>
          <pc:sldLayoutMkLst>
            <pc:docMk/>
            <pc:sldMasterMk cId="2460954070" sldId="2147483660"/>
            <pc:sldLayoutMk cId="2385387890" sldId="2147483661"/>
          </pc:sldLayoutMkLst>
        </pc:sldLayoutChg>
        <pc:sldLayoutChg chg="del">
          <pc:chgData name="Murphy, Denise (ASD-N)" userId="S::denise.murphy@nbed.nb.ca::d0ab35c5-041d-4fc3-a54c-5e144097547b" providerId="AD" clId="Web-{0F7BDA57-2F4B-45BB-8854-424129AF374C}" dt="2021-01-04T13:38:58.234" v="0"/>
          <pc:sldLayoutMkLst>
            <pc:docMk/>
            <pc:sldMasterMk cId="2460954070" sldId="2147483660"/>
            <pc:sldLayoutMk cId="949138452" sldId="2147483662"/>
          </pc:sldLayoutMkLst>
        </pc:sldLayoutChg>
        <pc:sldLayoutChg chg="del">
          <pc:chgData name="Murphy, Denise (ASD-N)" userId="S::denise.murphy@nbed.nb.ca::d0ab35c5-041d-4fc3-a54c-5e144097547b" providerId="AD" clId="Web-{0F7BDA57-2F4B-45BB-8854-424129AF374C}" dt="2021-01-04T13:38:58.234" v="0"/>
          <pc:sldLayoutMkLst>
            <pc:docMk/>
            <pc:sldMasterMk cId="2460954070" sldId="2147483660"/>
            <pc:sldLayoutMk cId="2591524520" sldId="2147483663"/>
          </pc:sldLayoutMkLst>
        </pc:sldLayoutChg>
        <pc:sldLayoutChg chg="del">
          <pc:chgData name="Murphy, Denise (ASD-N)" userId="S::denise.murphy@nbed.nb.ca::d0ab35c5-041d-4fc3-a54c-5e144097547b" providerId="AD" clId="Web-{0F7BDA57-2F4B-45BB-8854-424129AF374C}" dt="2021-01-04T13:38:58.234" v="0"/>
          <pc:sldLayoutMkLst>
            <pc:docMk/>
            <pc:sldMasterMk cId="2460954070" sldId="2147483660"/>
            <pc:sldLayoutMk cId="1203092039" sldId="2147483664"/>
          </pc:sldLayoutMkLst>
        </pc:sldLayoutChg>
        <pc:sldLayoutChg chg="del">
          <pc:chgData name="Murphy, Denise (ASD-N)" userId="S::denise.murphy@nbed.nb.ca::d0ab35c5-041d-4fc3-a54c-5e144097547b" providerId="AD" clId="Web-{0F7BDA57-2F4B-45BB-8854-424129AF374C}" dt="2021-01-04T13:38:58.234" v="0"/>
          <pc:sldLayoutMkLst>
            <pc:docMk/>
            <pc:sldMasterMk cId="2460954070" sldId="2147483660"/>
            <pc:sldLayoutMk cId="3733172339" sldId="2147483665"/>
          </pc:sldLayoutMkLst>
        </pc:sldLayoutChg>
        <pc:sldLayoutChg chg="del">
          <pc:chgData name="Murphy, Denise (ASD-N)" userId="S::denise.murphy@nbed.nb.ca::d0ab35c5-041d-4fc3-a54c-5e144097547b" providerId="AD" clId="Web-{0F7BDA57-2F4B-45BB-8854-424129AF374C}" dt="2021-01-04T13:38:58.234" v="0"/>
          <pc:sldLayoutMkLst>
            <pc:docMk/>
            <pc:sldMasterMk cId="2460954070" sldId="2147483660"/>
            <pc:sldLayoutMk cId="3210312558" sldId="2147483666"/>
          </pc:sldLayoutMkLst>
        </pc:sldLayoutChg>
        <pc:sldLayoutChg chg="del">
          <pc:chgData name="Murphy, Denise (ASD-N)" userId="S::denise.murphy@nbed.nb.ca::d0ab35c5-041d-4fc3-a54c-5e144097547b" providerId="AD" clId="Web-{0F7BDA57-2F4B-45BB-8854-424129AF374C}" dt="2021-01-04T13:38:58.234" v="0"/>
          <pc:sldLayoutMkLst>
            <pc:docMk/>
            <pc:sldMasterMk cId="2460954070" sldId="2147483660"/>
            <pc:sldLayoutMk cId="3146388984" sldId="2147483667"/>
          </pc:sldLayoutMkLst>
        </pc:sldLayoutChg>
        <pc:sldLayoutChg chg="del">
          <pc:chgData name="Murphy, Denise (ASD-N)" userId="S::denise.murphy@nbed.nb.ca::d0ab35c5-041d-4fc3-a54c-5e144097547b" providerId="AD" clId="Web-{0F7BDA57-2F4B-45BB-8854-424129AF374C}" dt="2021-01-04T13:38:58.234" v="0"/>
          <pc:sldLayoutMkLst>
            <pc:docMk/>
            <pc:sldMasterMk cId="2460954070" sldId="2147483660"/>
            <pc:sldLayoutMk cId="3171841454" sldId="2147483668"/>
          </pc:sldLayoutMkLst>
        </pc:sldLayoutChg>
        <pc:sldLayoutChg chg="del">
          <pc:chgData name="Murphy, Denise (ASD-N)" userId="S::denise.murphy@nbed.nb.ca::d0ab35c5-041d-4fc3-a54c-5e144097547b" providerId="AD" clId="Web-{0F7BDA57-2F4B-45BB-8854-424129AF374C}" dt="2021-01-04T13:38:58.234" v="0"/>
          <pc:sldLayoutMkLst>
            <pc:docMk/>
            <pc:sldMasterMk cId="2460954070" sldId="2147483660"/>
            <pc:sldLayoutMk cId="1718958274" sldId="2147483669"/>
          </pc:sldLayoutMkLst>
        </pc:sldLayoutChg>
        <pc:sldLayoutChg chg="del">
          <pc:chgData name="Murphy, Denise (ASD-N)" userId="S::denise.murphy@nbed.nb.ca::d0ab35c5-041d-4fc3-a54c-5e144097547b" providerId="AD" clId="Web-{0F7BDA57-2F4B-45BB-8854-424129AF374C}" dt="2021-01-04T13:38:58.234" v="0"/>
          <pc:sldLayoutMkLst>
            <pc:docMk/>
            <pc:sldMasterMk cId="2460954070" sldId="2147483660"/>
            <pc:sldLayoutMk cId="2202905451" sldId="2147483670"/>
          </pc:sldLayoutMkLst>
        </pc:sldLayoutChg>
        <pc:sldLayoutChg chg="del">
          <pc:chgData name="Murphy, Denise (ASD-N)" userId="S::denise.murphy@nbed.nb.ca::d0ab35c5-041d-4fc3-a54c-5e144097547b" providerId="AD" clId="Web-{0F7BDA57-2F4B-45BB-8854-424129AF374C}" dt="2021-01-04T13:38:58.234" v="0"/>
          <pc:sldLayoutMkLst>
            <pc:docMk/>
            <pc:sldMasterMk cId="2460954070" sldId="2147483660"/>
            <pc:sldLayoutMk cId="3479445657" sldId="2147483671"/>
          </pc:sldLayoutMkLst>
        </pc:sldLayoutChg>
      </pc:sldMasterChg>
      <pc:sldMasterChg chg="add del addSldLayout delSldLayout">
        <pc:chgData name="Murphy, Denise (ASD-N)" userId="S::denise.murphy@nbed.nb.ca::d0ab35c5-041d-4fc3-a54c-5e144097547b" providerId="AD" clId="Web-{0F7BDA57-2F4B-45BB-8854-424129AF374C}" dt="2021-01-04T13:43:47.934" v="38"/>
        <pc:sldMasterMkLst>
          <pc:docMk/>
          <pc:sldMasterMk cId="3152193969" sldId="2147483698"/>
        </pc:sldMasterMkLst>
        <pc:sldLayoutChg chg="add del">
          <pc:chgData name="Murphy, Denise (ASD-N)" userId="S::denise.murphy@nbed.nb.ca::d0ab35c5-041d-4fc3-a54c-5e144097547b" providerId="AD" clId="Web-{0F7BDA57-2F4B-45BB-8854-424129AF374C}" dt="2021-01-04T13:43:47.934" v="38"/>
          <pc:sldLayoutMkLst>
            <pc:docMk/>
            <pc:sldMasterMk cId="3152193969" sldId="2147483698"/>
            <pc:sldLayoutMk cId="744115387" sldId="2147483687"/>
          </pc:sldLayoutMkLst>
        </pc:sldLayoutChg>
        <pc:sldLayoutChg chg="add del">
          <pc:chgData name="Murphy, Denise (ASD-N)" userId="S::denise.murphy@nbed.nb.ca::d0ab35c5-041d-4fc3-a54c-5e144097547b" providerId="AD" clId="Web-{0F7BDA57-2F4B-45BB-8854-424129AF374C}" dt="2021-01-04T13:43:47.934" v="38"/>
          <pc:sldLayoutMkLst>
            <pc:docMk/>
            <pc:sldMasterMk cId="3152193969" sldId="2147483698"/>
            <pc:sldLayoutMk cId="205884389" sldId="2147483688"/>
          </pc:sldLayoutMkLst>
        </pc:sldLayoutChg>
        <pc:sldLayoutChg chg="add del">
          <pc:chgData name="Murphy, Denise (ASD-N)" userId="S::denise.murphy@nbed.nb.ca::d0ab35c5-041d-4fc3-a54c-5e144097547b" providerId="AD" clId="Web-{0F7BDA57-2F4B-45BB-8854-424129AF374C}" dt="2021-01-04T13:43:47.934" v="38"/>
          <pc:sldLayoutMkLst>
            <pc:docMk/>
            <pc:sldMasterMk cId="3152193969" sldId="2147483698"/>
            <pc:sldLayoutMk cId="520599204" sldId="2147483689"/>
          </pc:sldLayoutMkLst>
        </pc:sldLayoutChg>
        <pc:sldLayoutChg chg="add del">
          <pc:chgData name="Murphy, Denise (ASD-N)" userId="S::denise.murphy@nbed.nb.ca::d0ab35c5-041d-4fc3-a54c-5e144097547b" providerId="AD" clId="Web-{0F7BDA57-2F4B-45BB-8854-424129AF374C}" dt="2021-01-04T13:43:47.934" v="38"/>
          <pc:sldLayoutMkLst>
            <pc:docMk/>
            <pc:sldMasterMk cId="3152193969" sldId="2147483698"/>
            <pc:sldLayoutMk cId="1681174488" sldId="2147483690"/>
          </pc:sldLayoutMkLst>
        </pc:sldLayoutChg>
        <pc:sldLayoutChg chg="add del">
          <pc:chgData name="Murphy, Denise (ASD-N)" userId="S::denise.murphy@nbed.nb.ca::d0ab35c5-041d-4fc3-a54c-5e144097547b" providerId="AD" clId="Web-{0F7BDA57-2F4B-45BB-8854-424129AF374C}" dt="2021-01-04T13:43:47.934" v="38"/>
          <pc:sldLayoutMkLst>
            <pc:docMk/>
            <pc:sldMasterMk cId="3152193969" sldId="2147483698"/>
            <pc:sldLayoutMk cId="1980195242" sldId="2147483691"/>
          </pc:sldLayoutMkLst>
        </pc:sldLayoutChg>
        <pc:sldLayoutChg chg="add del">
          <pc:chgData name="Murphy, Denise (ASD-N)" userId="S::denise.murphy@nbed.nb.ca::d0ab35c5-041d-4fc3-a54c-5e144097547b" providerId="AD" clId="Web-{0F7BDA57-2F4B-45BB-8854-424129AF374C}" dt="2021-01-04T13:43:47.934" v="38"/>
          <pc:sldLayoutMkLst>
            <pc:docMk/>
            <pc:sldMasterMk cId="3152193969" sldId="2147483698"/>
            <pc:sldLayoutMk cId="3079408418" sldId="2147483692"/>
          </pc:sldLayoutMkLst>
        </pc:sldLayoutChg>
        <pc:sldLayoutChg chg="add del">
          <pc:chgData name="Murphy, Denise (ASD-N)" userId="S::denise.murphy@nbed.nb.ca::d0ab35c5-041d-4fc3-a54c-5e144097547b" providerId="AD" clId="Web-{0F7BDA57-2F4B-45BB-8854-424129AF374C}" dt="2021-01-04T13:43:47.934" v="38"/>
          <pc:sldLayoutMkLst>
            <pc:docMk/>
            <pc:sldMasterMk cId="3152193969" sldId="2147483698"/>
            <pc:sldLayoutMk cId="807172028" sldId="2147483693"/>
          </pc:sldLayoutMkLst>
        </pc:sldLayoutChg>
        <pc:sldLayoutChg chg="add del">
          <pc:chgData name="Murphy, Denise (ASD-N)" userId="S::denise.murphy@nbed.nb.ca::d0ab35c5-041d-4fc3-a54c-5e144097547b" providerId="AD" clId="Web-{0F7BDA57-2F4B-45BB-8854-424129AF374C}" dt="2021-01-04T13:43:47.934" v="38"/>
          <pc:sldLayoutMkLst>
            <pc:docMk/>
            <pc:sldMasterMk cId="3152193969" sldId="2147483698"/>
            <pc:sldLayoutMk cId="2847113231" sldId="2147483694"/>
          </pc:sldLayoutMkLst>
        </pc:sldLayoutChg>
        <pc:sldLayoutChg chg="add del">
          <pc:chgData name="Murphy, Denise (ASD-N)" userId="S::denise.murphy@nbed.nb.ca::d0ab35c5-041d-4fc3-a54c-5e144097547b" providerId="AD" clId="Web-{0F7BDA57-2F4B-45BB-8854-424129AF374C}" dt="2021-01-04T13:43:47.934" v="38"/>
          <pc:sldLayoutMkLst>
            <pc:docMk/>
            <pc:sldMasterMk cId="3152193969" sldId="2147483698"/>
            <pc:sldLayoutMk cId="1709636929" sldId="2147483695"/>
          </pc:sldLayoutMkLst>
        </pc:sldLayoutChg>
        <pc:sldLayoutChg chg="add del">
          <pc:chgData name="Murphy, Denise (ASD-N)" userId="S::denise.murphy@nbed.nb.ca::d0ab35c5-041d-4fc3-a54c-5e144097547b" providerId="AD" clId="Web-{0F7BDA57-2F4B-45BB-8854-424129AF374C}" dt="2021-01-04T13:43:47.934" v="38"/>
          <pc:sldLayoutMkLst>
            <pc:docMk/>
            <pc:sldMasterMk cId="3152193969" sldId="2147483698"/>
            <pc:sldLayoutMk cId="4064034609" sldId="2147483696"/>
          </pc:sldLayoutMkLst>
        </pc:sldLayoutChg>
        <pc:sldLayoutChg chg="add del">
          <pc:chgData name="Murphy, Denise (ASD-N)" userId="S::denise.murphy@nbed.nb.ca::d0ab35c5-041d-4fc3-a54c-5e144097547b" providerId="AD" clId="Web-{0F7BDA57-2F4B-45BB-8854-424129AF374C}" dt="2021-01-04T13:43:47.934" v="38"/>
          <pc:sldLayoutMkLst>
            <pc:docMk/>
            <pc:sldMasterMk cId="3152193969" sldId="2147483698"/>
            <pc:sldLayoutMk cId="2761156599" sldId="2147483697"/>
          </pc:sldLayoutMkLst>
        </pc:sldLayoutChg>
      </pc:sldMasterChg>
      <pc:sldMasterChg chg="add addSldLayout">
        <pc:chgData name="Murphy, Denise (ASD-N)" userId="S::denise.murphy@nbed.nb.ca::d0ab35c5-041d-4fc3-a54c-5e144097547b" providerId="AD" clId="Web-{0F7BDA57-2F4B-45BB-8854-424129AF374C}" dt="2021-01-04T13:43:47.934" v="38"/>
        <pc:sldMasterMkLst>
          <pc:docMk/>
          <pc:sldMasterMk cId="2829905085" sldId="2147483735"/>
        </pc:sldMasterMkLst>
        <pc:sldLayoutChg chg="add">
          <pc:chgData name="Murphy, Denise (ASD-N)" userId="S::denise.murphy@nbed.nb.ca::d0ab35c5-041d-4fc3-a54c-5e144097547b" providerId="AD" clId="Web-{0F7BDA57-2F4B-45BB-8854-424129AF374C}" dt="2021-01-04T13:43:47.934" v="38"/>
          <pc:sldLayoutMkLst>
            <pc:docMk/>
            <pc:sldMasterMk cId="2829905085" sldId="2147483735"/>
            <pc:sldLayoutMk cId="995963724" sldId="2147483724"/>
          </pc:sldLayoutMkLst>
        </pc:sldLayoutChg>
        <pc:sldLayoutChg chg="add">
          <pc:chgData name="Murphy, Denise (ASD-N)" userId="S::denise.murphy@nbed.nb.ca::d0ab35c5-041d-4fc3-a54c-5e144097547b" providerId="AD" clId="Web-{0F7BDA57-2F4B-45BB-8854-424129AF374C}" dt="2021-01-04T13:43:47.934" v="38"/>
          <pc:sldLayoutMkLst>
            <pc:docMk/>
            <pc:sldMasterMk cId="2829905085" sldId="2147483735"/>
            <pc:sldLayoutMk cId="4189402358" sldId="2147483725"/>
          </pc:sldLayoutMkLst>
        </pc:sldLayoutChg>
        <pc:sldLayoutChg chg="add">
          <pc:chgData name="Murphy, Denise (ASD-N)" userId="S::denise.murphy@nbed.nb.ca::d0ab35c5-041d-4fc3-a54c-5e144097547b" providerId="AD" clId="Web-{0F7BDA57-2F4B-45BB-8854-424129AF374C}" dt="2021-01-04T13:43:47.934" v="38"/>
          <pc:sldLayoutMkLst>
            <pc:docMk/>
            <pc:sldMasterMk cId="2829905085" sldId="2147483735"/>
            <pc:sldLayoutMk cId="87069682" sldId="2147483726"/>
          </pc:sldLayoutMkLst>
        </pc:sldLayoutChg>
        <pc:sldLayoutChg chg="add">
          <pc:chgData name="Murphy, Denise (ASD-N)" userId="S::denise.murphy@nbed.nb.ca::d0ab35c5-041d-4fc3-a54c-5e144097547b" providerId="AD" clId="Web-{0F7BDA57-2F4B-45BB-8854-424129AF374C}" dt="2021-01-04T13:43:47.934" v="38"/>
          <pc:sldLayoutMkLst>
            <pc:docMk/>
            <pc:sldMasterMk cId="2829905085" sldId="2147483735"/>
            <pc:sldLayoutMk cId="3289890261" sldId="2147483727"/>
          </pc:sldLayoutMkLst>
        </pc:sldLayoutChg>
        <pc:sldLayoutChg chg="add">
          <pc:chgData name="Murphy, Denise (ASD-N)" userId="S::denise.murphy@nbed.nb.ca::d0ab35c5-041d-4fc3-a54c-5e144097547b" providerId="AD" clId="Web-{0F7BDA57-2F4B-45BB-8854-424129AF374C}" dt="2021-01-04T13:43:47.934" v="38"/>
          <pc:sldLayoutMkLst>
            <pc:docMk/>
            <pc:sldMasterMk cId="2829905085" sldId="2147483735"/>
            <pc:sldLayoutMk cId="584605285" sldId="2147483728"/>
          </pc:sldLayoutMkLst>
        </pc:sldLayoutChg>
        <pc:sldLayoutChg chg="add">
          <pc:chgData name="Murphy, Denise (ASD-N)" userId="S::denise.murphy@nbed.nb.ca::d0ab35c5-041d-4fc3-a54c-5e144097547b" providerId="AD" clId="Web-{0F7BDA57-2F4B-45BB-8854-424129AF374C}" dt="2021-01-04T13:43:47.934" v="38"/>
          <pc:sldLayoutMkLst>
            <pc:docMk/>
            <pc:sldMasterMk cId="2829905085" sldId="2147483735"/>
            <pc:sldLayoutMk cId="3491399942" sldId="2147483729"/>
          </pc:sldLayoutMkLst>
        </pc:sldLayoutChg>
        <pc:sldLayoutChg chg="add">
          <pc:chgData name="Murphy, Denise (ASD-N)" userId="S::denise.murphy@nbed.nb.ca::d0ab35c5-041d-4fc3-a54c-5e144097547b" providerId="AD" clId="Web-{0F7BDA57-2F4B-45BB-8854-424129AF374C}" dt="2021-01-04T13:43:47.934" v="38"/>
          <pc:sldLayoutMkLst>
            <pc:docMk/>
            <pc:sldMasterMk cId="2829905085" sldId="2147483735"/>
            <pc:sldLayoutMk cId="2818106839" sldId="2147483730"/>
          </pc:sldLayoutMkLst>
        </pc:sldLayoutChg>
        <pc:sldLayoutChg chg="add">
          <pc:chgData name="Murphy, Denise (ASD-N)" userId="S::denise.murphy@nbed.nb.ca::d0ab35c5-041d-4fc3-a54c-5e144097547b" providerId="AD" clId="Web-{0F7BDA57-2F4B-45BB-8854-424129AF374C}" dt="2021-01-04T13:43:47.934" v="38"/>
          <pc:sldLayoutMkLst>
            <pc:docMk/>
            <pc:sldMasterMk cId="2829905085" sldId="2147483735"/>
            <pc:sldLayoutMk cId="91485625" sldId="2147483731"/>
          </pc:sldLayoutMkLst>
        </pc:sldLayoutChg>
        <pc:sldLayoutChg chg="add">
          <pc:chgData name="Murphy, Denise (ASD-N)" userId="S::denise.murphy@nbed.nb.ca::d0ab35c5-041d-4fc3-a54c-5e144097547b" providerId="AD" clId="Web-{0F7BDA57-2F4B-45BB-8854-424129AF374C}" dt="2021-01-04T13:43:47.934" v="38"/>
          <pc:sldLayoutMkLst>
            <pc:docMk/>
            <pc:sldMasterMk cId="2829905085" sldId="2147483735"/>
            <pc:sldLayoutMk cId="2119800297" sldId="2147483732"/>
          </pc:sldLayoutMkLst>
        </pc:sldLayoutChg>
        <pc:sldLayoutChg chg="add">
          <pc:chgData name="Murphy, Denise (ASD-N)" userId="S::denise.murphy@nbed.nb.ca::d0ab35c5-041d-4fc3-a54c-5e144097547b" providerId="AD" clId="Web-{0F7BDA57-2F4B-45BB-8854-424129AF374C}" dt="2021-01-04T13:43:47.934" v="38"/>
          <pc:sldLayoutMkLst>
            <pc:docMk/>
            <pc:sldMasterMk cId="2829905085" sldId="2147483735"/>
            <pc:sldLayoutMk cId="1584181551" sldId="2147483733"/>
          </pc:sldLayoutMkLst>
        </pc:sldLayoutChg>
        <pc:sldLayoutChg chg="add">
          <pc:chgData name="Murphy, Denise (ASD-N)" userId="S::denise.murphy@nbed.nb.ca::d0ab35c5-041d-4fc3-a54c-5e144097547b" providerId="AD" clId="Web-{0F7BDA57-2F4B-45BB-8854-424129AF374C}" dt="2021-01-04T13:43:47.934" v="38"/>
          <pc:sldLayoutMkLst>
            <pc:docMk/>
            <pc:sldMasterMk cId="2829905085" sldId="2147483735"/>
            <pc:sldLayoutMk cId="1686029474" sldId="2147483734"/>
          </pc:sldLayoutMkLst>
        </pc:sldLayoutChg>
      </pc:sldMasterChg>
    </pc:docChg>
  </pc:docChgLst>
  <pc:docChgLst>
    <pc:chgData name="Murphy, Denise (ASD-N)" userId="S::denise.murphy@nbed.nb.ca::d0ab35c5-041d-4fc3-a54c-5e144097547b" providerId="AD" clId="Web-{26E265E7-3717-BF10-341F-A3A17AD4C2CE}"/>
    <pc:docChg chg="modSld">
      <pc:chgData name="Murphy, Denise (ASD-N)" userId="S::denise.murphy@nbed.nb.ca::d0ab35c5-041d-4fc3-a54c-5e144097547b" providerId="AD" clId="Web-{26E265E7-3717-BF10-341F-A3A17AD4C2CE}" dt="2021-02-18T14:50:51.460" v="26" actId="20577"/>
      <pc:docMkLst>
        <pc:docMk/>
      </pc:docMkLst>
      <pc:sldChg chg="modSp">
        <pc:chgData name="Murphy, Denise (ASD-N)" userId="S::denise.murphy@nbed.nb.ca::d0ab35c5-041d-4fc3-a54c-5e144097547b" providerId="AD" clId="Web-{26E265E7-3717-BF10-341F-A3A17AD4C2CE}" dt="2021-02-18T14:50:51.460" v="26" actId="20577"/>
        <pc:sldMkLst>
          <pc:docMk/>
          <pc:sldMk cId="1647441052" sldId="273"/>
        </pc:sldMkLst>
        <pc:spChg chg="mod">
          <ac:chgData name="Murphy, Denise (ASD-N)" userId="S::denise.murphy@nbed.nb.ca::d0ab35c5-041d-4fc3-a54c-5e144097547b" providerId="AD" clId="Web-{26E265E7-3717-BF10-341F-A3A17AD4C2CE}" dt="2021-02-18T14:50:51.460" v="26" actId="20577"/>
          <ac:spMkLst>
            <pc:docMk/>
            <pc:sldMk cId="1647441052" sldId="273"/>
            <ac:spMk id="2" creationId="{4027326E-F08C-4480-8E8D-3D2C8300F278}"/>
          </ac:spMkLst>
        </pc:spChg>
      </pc:sldChg>
    </pc:docChg>
  </pc:docChgLst>
  <pc:docChgLst>
    <pc:chgData name="Murphy, Denise (ASD-N)" userId="S::denise.murphy@nbed.nb.ca::d0ab35c5-041d-4fc3-a54c-5e144097547b" providerId="AD" clId="Web-{80AB4F12-2BA9-96F4-3B46-DD47258614D7}"/>
    <pc:docChg chg="addSld modSld">
      <pc:chgData name="Murphy, Denise (ASD-N)" userId="S::denise.murphy@nbed.nb.ca::d0ab35c5-041d-4fc3-a54c-5e144097547b" providerId="AD" clId="Web-{80AB4F12-2BA9-96F4-3B46-DD47258614D7}" dt="2021-02-04T15:38:20.158" v="572" actId="1076"/>
      <pc:docMkLst>
        <pc:docMk/>
      </pc:docMkLst>
      <pc:sldChg chg="modSp">
        <pc:chgData name="Murphy, Denise (ASD-N)" userId="S::denise.murphy@nbed.nb.ca::d0ab35c5-041d-4fc3-a54c-5e144097547b" providerId="AD" clId="Web-{80AB4F12-2BA9-96F4-3B46-DD47258614D7}" dt="2021-02-04T15:22:44.949" v="413" actId="20577"/>
        <pc:sldMkLst>
          <pc:docMk/>
          <pc:sldMk cId="889983292" sldId="275"/>
        </pc:sldMkLst>
        <pc:spChg chg="mod">
          <ac:chgData name="Murphy, Denise (ASD-N)" userId="S::denise.murphy@nbed.nb.ca::d0ab35c5-041d-4fc3-a54c-5e144097547b" providerId="AD" clId="Web-{80AB4F12-2BA9-96F4-3B46-DD47258614D7}" dt="2021-02-04T15:22:44.949" v="413" actId="20577"/>
          <ac:spMkLst>
            <pc:docMk/>
            <pc:sldMk cId="889983292" sldId="275"/>
            <ac:spMk id="2" creationId="{C1000613-B8B3-4053-84BB-DFB6B8DF7CEA}"/>
          </ac:spMkLst>
        </pc:spChg>
      </pc:sldChg>
      <pc:sldChg chg="addSp modSp">
        <pc:chgData name="Murphy, Denise (ASD-N)" userId="S::denise.murphy@nbed.nb.ca::d0ab35c5-041d-4fc3-a54c-5e144097547b" providerId="AD" clId="Web-{80AB4F12-2BA9-96F4-3B46-DD47258614D7}" dt="2021-02-04T15:38:20.158" v="572" actId="1076"/>
        <pc:sldMkLst>
          <pc:docMk/>
          <pc:sldMk cId="1703468017" sldId="277"/>
        </pc:sldMkLst>
        <pc:spChg chg="mod">
          <ac:chgData name="Murphy, Denise (ASD-N)" userId="S::denise.murphy@nbed.nb.ca::d0ab35c5-041d-4fc3-a54c-5e144097547b" providerId="AD" clId="Web-{80AB4F12-2BA9-96F4-3B46-DD47258614D7}" dt="2021-02-04T15:36:03.145" v="516" actId="20577"/>
          <ac:spMkLst>
            <pc:docMk/>
            <pc:sldMk cId="1703468017" sldId="277"/>
            <ac:spMk id="2" creationId="{264461AC-C4F6-4C3E-A46E-C939AD0263FE}"/>
          </ac:spMkLst>
        </pc:spChg>
        <pc:spChg chg="mod">
          <ac:chgData name="Murphy, Denise (ASD-N)" userId="S::denise.murphy@nbed.nb.ca::d0ab35c5-041d-4fc3-a54c-5e144097547b" providerId="AD" clId="Web-{80AB4F12-2BA9-96F4-3B46-DD47258614D7}" dt="2021-02-04T15:38:20.158" v="572" actId="1076"/>
          <ac:spMkLst>
            <pc:docMk/>
            <pc:sldMk cId="1703468017" sldId="277"/>
            <ac:spMk id="3" creationId="{8FE99497-C8B5-470C-9C3D-B12EB17E63D8}"/>
          </ac:spMkLst>
        </pc:spChg>
        <pc:spChg chg="add mod">
          <ac:chgData name="Murphy, Denise (ASD-N)" userId="S::denise.murphy@nbed.nb.ca::d0ab35c5-041d-4fc3-a54c-5e144097547b" providerId="AD" clId="Web-{80AB4F12-2BA9-96F4-3B46-DD47258614D7}" dt="2021-02-04T15:38:09.236" v="571" actId="14100"/>
          <ac:spMkLst>
            <pc:docMk/>
            <pc:sldMk cId="1703468017" sldId="277"/>
            <ac:spMk id="4" creationId="{5DEED984-30BB-48BC-BFD2-D0DEEA7DB207}"/>
          </ac:spMkLst>
        </pc:spChg>
      </pc:sldChg>
      <pc:sldChg chg="addSp delSp modSp new">
        <pc:chgData name="Murphy, Denise (ASD-N)" userId="S::denise.murphy@nbed.nb.ca::d0ab35c5-041d-4fc3-a54c-5e144097547b" providerId="AD" clId="Web-{80AB4F12-2BA9-96F4-3B46-DD47258614D7}" dt="2021-02-04T15:33:49.812" v="515" actId="1076"/>
        <pc:sldMkLst>
          <pc:docMk/>
          <pc:sldMk cId="3411458034" sldId="278"/>
        </pc:sldMkLst>
        <pc:spChg chg="add mod">
          <ac:chgData name="Murphy, Denise (ASD-N)" userId="S::denise.murphy@nbed.nb.ca::d0ab35c5-041d-4fc3-a54c-5e144097547b" providerId="AD" clId="Web-{80AB4F12-2BA9-96F4-3B46-DD47258614D7}" dt="2021-02-04T15:33:49.812" v="515" actId="1076"/>
          <ac:spMkLst>
            <pc:docMk/>
            <pc:sldMk cId="3411458034" sldId="278"/>
            <ac:spMk id="2" creationId="{6461BA59-27CD-4848-88BC-D042012CE138}"/>
          </ac:spMkLst>
        </pc:spChg>
        <pc:spChg chg="add mod">
          <ac:chgData name="Murphy, Denise (ASD-N)" userId="S::denise.murphy@nbed.nb.ca::d0ab35c5-041d-4fc3-a54c-5e144097547b" providerId="AD" clId="Web-{80AB4F12-2BA9-96F4-3B46-DD47258614D7}" dt="2021-02-04T15:13:15.696" v="318" actId="1076"/>
          <ac:spMkLst>
            <pc:docMk/>
            <pc:sldMk cId="3411458034" sldId="278"/>
            <ac:spMk id="3" creationId="{CF4DA7DC-8681-4BE4-B3ED-3AB2791C1E3D}"/>
          </ac:spMkLst>
        </pc:spChg>
        <pc:spChg chg="add mod">
          <ac:chgData name="Murphy, Denise (ASD-N)" userId="S::denise.murphy@nbed.nb.ca::d0ab35c5-041d-4fc3-a54c-5e144097547b" providerId="AD" clId="Web-{80AB4F12-2BA9-96F4-3B46-DD47258614D7}" dt="2021-02-04T15:15:21.791" v="397" actId="20577"/>
          <ac:spMkLst>
            <pc:docMk/>
            <pc:sldMk cId="3411458034" sldId="278"/>
            <ac:spMk id="6" creationId="{D525BD2A-B327-4353-B0FD-2B578CF24416}"/>
          </ac:spMkLst>
        </pc:spChg>
        <pc:spChg chg="add mod">
          <ac:chgData name="Murphy, Denise (ASD-N)" userId="S::denise.murphy@nbed.nb.ca::d0ab35c5-041d-4fc3-a54c-5e144097547b" providerId="AD" clId="Web-{80AB4F12-2BA9-96F4-3B46-DD47258614D7}" dt="2021-02-04T15:23:55.325" v="435" actId="20577"/>
          <ac:spMkLst>
            <pc:docMk/>
            <pc:sldMk cId="3411458034" sldId="278"/>
            <ac:spMk id="9" creationId="{7FFB732C-4DAA-4725-904F-E7585EDE2666}"/>
          </ac:spMkLst>
        </pc:spChg>
        <pc:spChg chg="add mod">
          <ac:chgData name="Murphy, Denise (ASD-N)" userId="S::denise.murphy@nbed.nb.ca::d0ab35c5-041d-4fc3-a54c-5e144097547b" providerId="AD" clId="Web-{80AB4F12-2BA9-96F4-3B46-DD47258614D7}" dt="2021-02-04T15:28:28.701" v="457" actId="20577"/>
          <ac:spMkLst>
            <pc:docMk/>
            <pc:sldMk cId="3411458034" sldId="278"/>
            <ac:spMk id="11" creationId="{13CB8A76-97FF-4F86-97BC-2AF98F9E727C}"/>
          </ac:spMkLst>
        </pc:spChg>
        <pc:spChg chg="add mod">
          <ac:chgData name="Murphy, Denise (ASD-N)" userId="S::denise.murphy@nbed.nb.ca::d0ab35c5-041d-4fc3-a54c-5e144097547b" providerId="AD" clId="Web-{80AB4F12-2BA9-96F4-3B46-DD47258614D7}" dt="2021-02-04T15:30:48.530" v="474" actId="1076"/>
          <ac:spMkLst>
            <pc:docMk/>
            <pc:sldMk cId="3411458034" sldId="278"/>
            <ac:spMk id="13" creationId="{2344DE32-C682-4E9C-BCCB-80A7DDCDD157}"/>
          </ac:spMkLst>
        </pc:spChg>
        <pc:spChg chg="add mod">
          <ac:chgData name="Murphy, Denise (ASD-N)" userId="S::denise.murphy@nbed.nb.ca::d0ab35c5-041d-4fc3-a54c-5e144097547b" providerId="AD" clId="Web-{80AB4F12-2BA9-96F4-3B46-DD47258614D7}" dt="2021-02-04T15:33:32.875" v="514" actId="20577"/>
          <ac:spMkLst>
            <pc:docMk/>
            <pc:sldMk cId="3411458034" sldId="278"/>
            <ac:spMk id="16" creationId="{0F7AB989-DCC8-41B7-95CD-20B70F51A3D7}"/>
          </ac:spMkLst>
        </pc:spChg>
        <pc:spChg chg="add mod">
          <ac:chgData name="Murphy, Denise (ASD-N)" userId="S::denise.murphy@nbed.nb.ca::d0ab35c5-041d-4fc3-a54c-5e144097547b" providerId="AD" clId="Web-{80AB4F12-2BA9-96F4-3B46-DD47258614D7}" dt="2021-02-04T15:33:22.562" v="512" actId="1076"/>
          <ac:spMkLst>
            <pc:docMk/>
            <pc:sldMk cId="3411458034" sldId="278"/>
            <ac:spMk id="17" creationId="{BB3BDD5A-089F-4FB0-865F-8B95C7634ADD}"/>
          </ac:spMkLst>
        </pc:spChg>
        <pc:spChg chg="add mod">
          <ac:chgData name="Murphy, Denise (ASD-N)" userId="S::denise.murphy@nbed.nb.ca::d0ab35c5-041d-4fc3-a54c-5e144097547b" providerId="AD" clId="Web-{80AB4F12-2BA9-96F4-3B46-DD47258614D7}" dt="2021-02-04T15:31:55.156" v="505" actId="1076"/>
          <ac:spMkLst>
            <pc:docMk/>
            <pc:sldMk cId="3411458034" sldId="278"/>
            <ac:spMk id="18" creationId="{2FDF8B06-784C-4291-892A-6E694CAC5CFE}"/>
          </ac:spMkLst>
        </pc:spChg>
        <pc:cxnChg chg="add del mod">
          <ac:chgData name="Murphy, Denise (ASD-N)" userId="S::denise.murphy@nbed.nb.ca::d0ab35c5-041d-4fc3-a54c-5e144097547b" providerId="AD" clId="Web-{80AB4F12-2BA9-96F4-3B46-DD47258614D7}" dt="2021-02-04T15:17:48.463" v="407"/>
          <ac:cxnSpMkLst>
            <pc:docMk/>
            <pc:sldMk cId="3411458034" sldId="278"/>
            <ac:cxnSpMk id="4" creationId="{2939C5BB-1938-45A3-B603-9A5FA4CE98D8}"/>
          </ac:cxnSpMkLst>
        </pc:cxnChg>
        <pc:cxnChg chg="add mod">
          <ac:chgData name="Murphy, Denise (ASD-N)" userId="S::denise.murphy@nbed.nb.ca::d0ab35c5-041d-4fc3-a54c-5e144097547b" providerId="AD" clId="Web-{80AB4F12-2BA9-96F4-3B46-DD47258614D7}" dt="2021-02-04T15:18:09.776" v="411" actId="14100"/>
          <ac:cxnSpMkLst>
            <pc:docMk/>
            <pc:sldMk cId="3411458034" sldId="278"/>
            <ac:cxnSpMk id="5" creationId="{6B13E8F8-BC87-4740-B2D8-7BA87F3D06ED}"/>
          </ac:cxnSpMkLst>
        </pc:cxnChg>
        <pc:cxnChg chg="add mod">
          <ac:chgData name="Murphy, Denise (ASD-N)" userId="S::denise.murphy@nbed.nb.ca::d0ab35c5-041d-4fc3-a54c-5e144097547b" providerId="AD" clId="Web-{80AB4F12-2BA9-96F4-3B46-DD47258614D7}" dt="2021-02-04T15:17:09.479" v="403"/>
          <ac:cxnSpMkLst>
            <pc:docMk/>
            <pc:sldMk cId="3411458034" sldId="278"/>
            <ac:cxnSpMk id="7" creationId="{C779EE5B-5819-426D-A0FA-0BDC271CE815}"/>
          </ac:cxnSpMkLst>
        </pc:cxnChg>
        <pc:cxnChg chg="add mod">
          <ac:chgData name="Murphy, Denise (ASD-N)" userId="S::denise.murphy@nbed.nb.ca::d0ab35c5-041d-4fc3-a54c-5e144097547b" providerId="AD" clId="Web-{80AB4F12-2BA9-96F4-3B46-DD47258614D7}" dt="2021-02-04T15:17:53.432" v="408" actId="1076"/>
          <ac:cxnSpMkLst>
            <pc:docMk/>
            <pc:sldMk cId="3411458034" sldId="278"/>
            <ac:cxnSpMk id="8" creationId="{FA69193E-57DE-45B4-A0F5-82099B53FC19}"/>
          </ac:cxnSpMkLst>
        </pc:cxnChg>
        <pc:cxnChg chg="add mod">
          <ac:chgData name="Murphy, Denise (ASD-N)" userId="S::denise.murphy@nbed.nb.ca::d0ab35c5-041d-4fc3-a54c-5e144097547b" providerId="AD" clId="Web-{80AB4F12-2BA9-96F4-3B46-DD47258614D7}" dt="2021-02-04T15:24:36.028" v="439" actId="14100"/>
          <ac:cxnSpMkLst>
            <pc:docMk/>
            <pc:sldMk cId="3411458034" sldId="278"/>
            <ac:cxnSpMk id="10" creationId="{0295AC7A-86A4-4DAC-AE73-EF90647311D3}"/>
          </ac:cxnSpMkLst>
        </pc:cxnChg>
        <pc:cxnChg chg="add mod">
          <ac:chgData name="Murphy, Denise (ASD-N)" userId="S::denise.murphy@nbed.nb.ca::d0ab35c5-041d-4fc3-a54c-5e144097547b" providerId="AD" clId="Web-{80AB4F12-2BA9-96F4-3B46-DD47258614D7}" dt="2021-02-04T15:30:17.124" v="470" actId="14100"/>
          <ac:cxnSpMkLst>
            <pc:docMk/>
            <pc:sldMk cId="3411458034" sldId="278"/>
            <ac:cxnSpMk id="12" creationId="{FF2C7216-D579-43AF-8F3B-73DAA64FF715}"/>
          </ac:cxnSpMkLst>
        </pc:cxnChg>
        <pc:cxnChg chg="add mod">
          <ac:chgData name="Murphy, Denise (ASD-N)" userId="S::denise.murphy@nbed.nb.ca::d0ab35c5-041d-4fc3-a54c-5e144097547b" providerId="AD" clId="Web-{80AB4F12-2BA9-96F4-3B46-DD47258614D7}" dt="2021-02-04T15:30:43.921" v="473" actId="14100"/>
          <ac:cxnSpMkLst>
            <pc:docMk/>
            <pc:sldMk cId="3411458034" sldId="278"/>
            <ac:cxnSpMk id="14" creationId="{D4EE61C9-B2B8-4145-9565-BC270E13F7D6}"/>
          </ac:cxnSpMkLst>
        </pc:cxnChg>
        <pc:cxnChg chg="add mod">
          <ac:chgData name="Murphy, Denise (ASD-N)" userId="S::denise.murphy@nbed.nb.ca::d0ab35c5-041d-4fc3-a54c-5e144097547b" providerId="AD" clId="Web-{80AB4F12-2BA9-96F4-3B46-DD47258614D7}" dt="2021-02-04T15:30:13.124" v="469" actId="14100"/>
          <ac:cxnSpMkLst>
            <pc:docMk/>
            <pc:sldMk cId="3411458034" sldId="278"/>
            <ac:cxnSpMk id="15" creationId="{044D435D-BCD1-42D8-9FB9-6AF3B67EBA9E}"/>
          </ac:cxnSpMkLst>
        </pc:cxnChg>
        <pc:cxnChg chg="add mod">
          <ac:chgData name="Murphy, Denise (ASD-N)" userId="S::denise.murphy@nbed.nb.ca::d0ab35c5-041d-4fc3-a54c-5e144097547b" providerId="AD" clId="Web-{80AB4F12-2BA9-96F4-3B46-DD47258614D7}" dt="2021-02-04T15:32:16.531" v="508" actId="14100"/>
          <ac:cxnSpMkLst>
            <pc:docMk/>
            <pc:sldMk cId="3411458034" sldId="278"/>
            <ac:cxnSpMk id="19" creationId="{66E514DD-4BA9-408A-86E2-7235C945BDBE}"/>
          </ac:cxnSpMkLst>
        </pc:cxnChg>
      </pc:sldChg>
    </pc:docChg>
  </pc:docChgLst>
  <pc:docChgLst>
    <pc:chgData name="Murphy, Denise (ASD-N)" userId="S::denise.murphy@nbed.nb.ca::d0ab35c5-041d-4fc3-a54c-5e144097547b" providerId="AD" clId="Web-{CE3FBC9F-C09F-0000-B784-AC4078E98571}"/>
    <pc:docChg chg="modSld">
      <pc:chgData name="Murphy, Denise (ASD-N)" userId="S::denise.murphy@nbed.nb.ca::d0ab35c5-041d-4fc3-a54c-5e144097547b" providerId="AD" clId="Web-{CE3FBC9F-C09F-0000-B784-AC4078E98571}" dt="2021-04-08T14:30:00.298" v="488" actId="20577"/>
      <pc:docMkLst>
        <pc:docMk/>
      </pc:docMkLst>
      <pc:sldChg chg="addSp delSp modSp">
        <pc:chgData name="Murphy, Denise (ASD-N)" userId="S::denise.murphy@nbed.nb.ca::d0ab35c5-041d-4fc3-a54c-5e144097547b" providerId="AD" clId="Web-{CE3FBC9F-C09F-0000-B784-AC4078E98571}" dt="2021-04-08T14:30:00.298" v="488" actId="20577"/>
        <pc:sldMkLst>
          <pc:docMk/>
          <pc:sldMk cId="4119649625" sldId="286"/>
        </pc:sldMkLst>
        <pc:spChg chg="add del mod">
          <ac:chgData name="Murphy, Denise (ASD-N)" userId="S::denise.murphy@nbed.nb.ca::d0ab35c5-041d-4fc3-a54c-5e144097547b" providerId="AD" clId="Web-{CE3FBC9F-C09F-0000-B784-AC4078E98571}" dt="2021-04-08T14:30:00.298" v="488" actId="20577"/>
          <ac:spMkLst>
            <pc:docMk/>
            <pc:sldMk cId="4119649625" sldId="286"/>
            <ac:spMk id="2" creationId="{517A874E-7E51-4EB9-A830-CBFC554D01BB}"/>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E1A06-8754-4870-9E44-E39BADAD98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27F020-BBC3-49BB-91C2-5B2CBD64B3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7C0C22-EBDA-4130-87AE-CB28BC19B077}"/>
              </a:ext>
            </a:extLst>
          </p:cNvPr>
          <p:cNvSpPr>
            <a:spLocks noGrp="1"/>
          </p:cNvSpPr>
          <p:nvPr>
            <p:ph type="dt" sz="half" idx="10"/>
          </p:nvPr>
        </p:nvSpPr>
        <p:spPr/>
        <p:txBody>
          <a:bodyPr/>
          <a:lstStyle/>
          <a:p>
            <a:fld id="{82EDB8D0-98ED-4B86-9D5F-E61ADC70144D}" type="datetimeFigureOut">
              <a:rPr lang="en-US" smtClean="0"/>
              <a:t>4/21/2021</a:t>
            </a:fld>
            <a:endParaRPr lang="en-US"/>
          </a:p>
        </p:txBody>
      </p:sp>
      <p:sp>
        <p:nvSpPr>
          <p:cNvPr id="5" name="Footer Placeholder 4">
            <a:extLst>
              <a:ext uri="{FF2B5EF4-FFF2-40B4-BE49-F238E27FC236}">
                <a16:creationId xmlns:a16="http://schemas.microsoft.com/office/drawing/2014/main" id="{E2A419A8-07CA-4A4C-AEC2-C40D4D50AF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FA7B86-E610-42EA-B4DC-C2F447785273}"/>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8A7BA06D-B3FF-4E91-8639-B4569AE3AA23}"/>
              </a:ext>
            </a:extLst>
          </p:cNvPr>
          <p:cNvSpPr/>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Arc 7">
            <a:extLst>
              <a:ext uri="{FF2B5EF4-FFF2-40B4-BE49-F238E27FC236}">
                <a16:creationId xmlns:a16="http://schemas.microsoft.com/office/drawing/2014/main" id="{2B30C86D-5A07-48BC-9C9D-6F9A2DB1E9E1}"/>
              </a:ext>
            </a:extLst>
          </p:cNvPr>
          <p:cNvSpPr/>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8106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6E5D1-6D19-4E7F-9B4E-42326B7716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D2A06C-F91A-4ADC-9CD2-61F0A4D7EE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43AA9A-2280-4F63-8B3D-20742AE6901F}"/>
              </a:ext>
            </a:extLst>
          </p:cNvPr>
          <p:cNvSpPr>
            <a:spLocks noGrp="1"/>
          </p:cNvSpPr>
          <p:nvPr>
            <p:ph type="dt" sz="half" idx="10"/>
          </p:nvPr>
        </p:nvSpPr>
        <p:spPr/>
        <p:txBody>
          <a:bodyPr/>
          <a:lstStyle/>
          <a:p>
            <a:fld id="{82EDB8D0-98ED-4B86-9D5F-E61ADC70144D}" type="datetimeFigureOut">
              <a:rPr lang="en-US" smtClean="0"/>
              <a:t>4/21/2021</a:t>
            </a:fld>
            <a:endParaRPr lang="en-US"/>
          </a:p>
        </p:txBody>
      </p:sp>
      <p:sp>
        <p:nvSpPr>
          <p:cNvPr id="5" name="Footer Placeholder 4">
            <a:extLst>
              <a:ext uri="{FF2B5EF4-FFF2-40B4-BE49-F238E27FC236}">
                <a16:creationId xmlns:a16="http://schemas.microsoft.com/office/drawing/2014/main" id="{E40D986B-E58E-43B6-8A80-FFA9D8F748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140D36-2E71-4F27-967F-7A3E4C6EE197}"/>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C1609904-5327-4D2C-A445-B270A00F3B5F}"/>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30FC7BEC-08C5-4D95-9C84-B48BC8AD1C94}"/>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9890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1FEA3D-0C7F-45CD-B6A0-942F707B36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8B8A12-BCE6-4D03-A637-1DEC8924BE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749755-9FF4-428A-AEB7-1A6477466741}"/>
              </a:ext>
            </a:extLst>
          </p:cNvPr>
          <p:cNvSpPr>
            <a:spLocks noGrp="1"/>
          </p:cNvSpPr>
          <p:nvPr>
            <p:ph type="dt" sz="half" idx="10"/>
          </p:nvPr>
        </p:nvSpPr>
        <p:spPr/>
        <p:txBody>
          <a:bodyPr/>
          <a:lstStyle/>
          <a:p>
            <a:fld id="{82EDB8D0-98ED-4B86-9D5F-E61ADC70144D}" type="datetimeFigureOut">
              <a:rPr lang="en-US" smtClean="0"/>
              <a:t>4/21/2021</a:t>
            </a:fld>
            <a:endParaRPr lang="en-US"/>
          </a:p>
        </p:txBody>
      </p:sp>
      <p:sp>
        <p:nvSpPr>
          <p:cNvPr id="5" name="Footer Placeholder 4">
            <a:extLst>
              <a:ext uri="{FF2B5EF4-FFF2-40B4-BE49-F238E27FC236}">
                <a16:creationId xmlns:a16="http://schemas.microsoft.com/office/drawing/2014/main" id="{A5141836-11E2-49FD-877D-53B74514A9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D24C42-4B05-4EEF-BE14-29041EC9C0E5}"/>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5BADDEB1-F604-408B-B02A-A2814606E6AF}"/>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D8DF7987-332F-4D6C-81C3-990F39C76C96}"/>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1399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838200" y="1825625"/>
            <a:ext cx="105156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E82FA1-02B7-467E-9F16-D178149407C5}"/>
              </a:ext>
            </a:extLst>
          </p:cNvPr>
          <p:cNvSpPr>
            <a:spLocks noGrp="1"/>
          </p:cNvSpPr>
          <p:nvPr>
            <p:ph type="dt" sz="half" idx="10"/>
          </p:nvPr>
        </p:nvSpPr>
        <p:spPr/>
        <p:txBody>
          <a:bodyPr/>
          <a:lstStyle/>
          <a:p>
            <a:fld id="{82EDB8D0-98ED-4B86-9D5F-E61ADC70144D}" type="datetimeFigureOut">
              <a:rPr lang="en-US" smtClean="0"/>
              <a:t>4/21/2021</a:t>
            </a:fld>
            <a:endParaRPr lang="en-US"/>
          </a:p>
        </p:txBody>
      </p:sp>
      <p:sp>
        <p:nvSpPr>
          <p:cNvPr id="5" name="Footer Placeholder 4">
            <a:extLst>
              <a:ext uri="{FF2B5EF4-FFF2-40B4-BE49-F238E27FC236}">
                <a16:creationId xmlns:a16="http://schemas.microsoft.com/office/drawing/2014/main" id="{6D389247-FB8A-4494-859B-B3754B02A5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CA5B62-3338-46A5-B381-A63B88CB0DDA}"/>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23DA7759-3209-4FE2-96D1-4EEDD81E9EA0}"/>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41460DAD-8769-4C9F-9C8C-BB0443909D76}"/>
              </a:ext>
            </a:extLst>
          </p:cNvPr>
          <p:cNvSpPr/>
          <p:nvPr/>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485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C0001-5D76-45A0-A9F4-7172BDDD5D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E1462C4-0E4B-4DB7-A8BF-FE55142760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A5F313-1240-47AE-A026-7F349292B5CA}"/>
              </a:ext>
            </a:extLst>
          </p:cNvPr>
          <p:cNvSpPr>
            <a:spLocks noGrp="1"/>
          </p:cNvSpPr>
          <p:nvPr>
            <p:ph type="dt" sz="half" idx="10"/>
          </p:nvPr>
        </p:nvSpPr>
        <p:spPr/>
        <p:txBody>
          <a:bodyPr/>
          <a:lstStyle/>
          <a:p>
            <a:fld id="{82EDB8D0-98ED-4B86-9D5F-E61ADC70144D}" type="datetimeFigureOut">
              <a:rPr lang="en-US" smtClean="0"/>
              <a:t>4/21/2021</a:t>
            </a:fld>
            <a:endParaRPr lang="en-US"/>
          </a:p>
        </p:txBody>
      </p:sp>
      <p:sp>
        <p:nvSpPr>
          <p:cNvPr id="5" name="Footer Placeholder 4">
            <a:extLst>
              <a:ext uri="{FF2B5EF4-FFF2-40B4-BE49-F238E27FC236}">
                <a16:creationId xmlns:a16="http://schemas.microsoft.com/office/drawing/2014/main" id="{22448158-6132-4335-B8E1-F6A8963837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94C5B6-1598-48B4-9B3A-3078FDBE90B7}"/>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9" name="Freeform: Shape 8">
            <a:extLst>
              <a:ext uri="{FF2B5EF4-FFF2-40B4-BE49-F238E27FC236}">
                <a16:creationId xmlns:a16="http://schemas.microsoft.com/office/drawing/2014/main" id="{FEDBDD32-D3EE-4848-A112-BA814D4631CD}"/>
              </a:ext>
            </a:extLst>
          </p:cNvPr>
          <p:cNvSpPr/>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Arc 9">
            <a:extLst>
              <a:ext uri="{FF2B5EF4-FFF2-40B4-BE49-F238E27FC236}">
                <a16:creationId xmlns:a16="http://schemas.microsoft.com/office/drawing/2014/main" id="{61350361-843C-49D0-BD6A-ECDBA3842BA0}"/>
              </a:ext>
            </a:extLst>
          </p:cNvPr>
          <p:cNvSpPr/>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98002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FD05-2CB2-4A7E-89E7-57615BA82B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9532B8-D460-476D-816F-725E8D96C0A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F7120F-70AF-4ED5-B364-3AA55C6B44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D8B65F-F709-469F-9961-4D01896CAA12}"/>
              </a:ext>
            </a:extLst>
          </p:cNvPr>
          <p:cNvSpPr>
            <a:spLocks noGrp="1"/>
          </p:cNvSpPr>
          <p:nvPr>
            <p:ph type="dt" sz="half" idx="10"/>
          </p:nvPr>
        </p:nvSpPr>
        <p:spPr/>
        <p:txBody>
          <a:bodyPr/>
          <a:lstStyle/>
          <a:p>
            <a:fld id="{82EDB8D0-98ED-4B86-9D5F-E61ADC70144D}" type="datetimeFigureOut">
              <a:rPr lang="en-US" smtClean="0"/>
              <a:t>4/21/2021</a:t>
            </a:fld>
            <a:endParaRPr lang="en-US"/>
          </a:p>
        </p:txBody>
      </p:sp>
      <p:sp>
        <p:nvSpPr>
          <p:cNvPr id="6" name="Footer Placeholder 5">
            <a:extLst>
              <a:ext uri="{FF2B5EF4-FFF2-40B4-BE49-F238E27FC236}">
                <a16:creationId xmlns:a16="http://schemas.microsoft.com/office/drawing/2014/main" id="{B781C6BC-B23D-48BC-AD44-654DDB8D01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00D60B-86A1-479D-BCE8-06D2C3DBC94E}"/>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B4EC5136-99DA-40B5-8F79-5C3A56D38BA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4F8FB775-26C4-41BA-837C-4478D48D215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4181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2983E-E761-4429-9203-7FE8B2DB67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21E9B7-62BE-49BA-AC6B-55250D6627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41A3FD-B90A-4C31-BD6B-581F9E2E0E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0D1D55-B722-4968-B171-AF3B462DDA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1085A8-02C2-4E7F-935E-5AEECBAD19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8A5018-8A77-40E8-B159-4894ECF228B1}"/>
              </a:ext>
            </a:extLst>
          </p:cNvPr>
          <p:cNvSpPr>
            <a:spLocks noGrp="1"/>
          </p:cNvSpPr>
          <p:nvPr>
            <p:ph type="dt" sz="half" idx="10"/>
          </p:nvPr>
        </p:nvSpPr>
        <p:spPr/>
        <p:txBody>
          <a:bodyPr/>
          <a:lstStyle/>
          <a:p>
            <a:fld id="{82EDB8D0-98ED-4B86-9D5F-E61ADC70144D}" type="datetimeFigureOut">
              <a:rPr lang="en-US" smtClean="0"/>
              <a:t>4/21/2021</a:t>
            </a:fld>
            <a:endParaRPr lang="en-US"/>
          </a:p>
        </p:txBody>
      </p:sp>
      <p:sp>
        <p:nvSpPr>
          <p:cNvPr id="8" name="Footer Placeholder 7">
            <a:extLst>
              <a:ext uri="{FF2B5EF4-FFF2-40B4-BE49-F238E27FC236}">
                <a16:creationId xmlns:a16="http://schemas.microsoft.com/office/drawing/2014/main" id="{8AD79441-8908-4461-9FDD-BCE6388370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D29F7D-B101-4950-A2C0-F350FB26D45F}"/>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10" name="Freeform: Shape 9">
            <a:extLst>
              <a:ext uri="{FF2B5EF4-FFF2-40B4-BE49-F238E27FC236}">
                <a16:creationId xmlns:a16="http://schemas.microsoft.com/office/drawing/2014/main" id="{862D7398-9A79-4B24-9C7D-F0DEED57C70B}"/>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C07F28CD-1873-4E36-A064-2D25E0A8501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60294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4D3190-B78C-42F1-9D62-F523886BBE51}"/>
              </a:ext>
            </a:extLst>
          </p:cNvPr>
          <p:cNvSpPr>
            <a:spLocks noGrp="1"/>
          </p:cNvSpPr>
          <p:nvPr>
            <p:ph type="dt" sz="half" idx="10"/>
          </p:nvPr>
        </p:nvSpPr>
        <p:spPr/>
        <p:txBody>
          <a:bodyPr/>
          <a:lstStyle/>
          <a:p>
            <a:fld id="{82EDB8D0-98ED-4B86-9D5F-E61ADC70144D}" type="datetimeFigureOut">
              <a:rPr lang="en-US" smtClean="0"/>
              <a:t>4/21/2021</a:t>
            </a:fld>
            <a:endParaRPr lang="en-US"/>
          </a:p>
        </p:txBody>
      </p:sp>
      <p:sp>
        <p:nvSpPr>
          <p:cNvPr id="4" name="Footer Placeholder 3">
            <a:extLst>
              <a:ext uri="{FF2B5EF4-FFF2-40B4-BE49-F238E27FC236}">
                <a16:creationId xmlns:a16="http://schemas.microsoft.com/office/drawing/2014/main" id="{EA381C40-F9FC-4D58-8508-F0632DF5A0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6" name="Freeform: Shape 5">
            <a:extLst>
              <a:ext uri="{FF2B5EF4-FFF2-40B4-BE49-F238E27FC236}">
                <a16:creationId xmlns:a16="http://schemas.microsoft.com/office/drawing/2014/main" id="{DC13EF9C-0B5A-4364-91AA-E5DD5B536E54}"/>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8F674475-6327-490A-BD7F-084F5C07F2E4}"/>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46052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024287-C9B9-48AC-8E4D-A282DE2F44F5}"/>
              </a:ext>
            </a:extLst>
          </p:cNvPr>
          <p:cNvSpPr>
            <a:spLocks noGrp="1"/>
          </p:cNvSpPr>
          <p:nvPr>
            <p:ph type="dt" sz="half" idx="10"/>
          </p:nvPr>
        </p:nvSpPr>
        <p:spPr/>
        <p:txBody>
          <a:bodyPr/>
          <a:lstStyle/>
          <a:p>
            <a:fld id="{82EDB8D0-98ED-4B86-9D5F-E61ADC70144D}" type="datetimeFigureOut">
              <a:rPr lang="en-US" smtClean="0"/>
              <a:t>4/21/2021</a:t>
            </a:fld>
            <a:endParaRPr lang="en-US"/>
          </a:p>
        </p:txBody>
      </p:sp>
      <p:sp>
        <p:nvSpPr>
          <p:cNvPr id="3" name="Footer Placeholder 2">
            <a:extLst>
              <a:ext uri="{FF2B5EF4-FFF2-40B4-BE49-F238E27FC236}">
                <a16:creationId xmlns:a16="http://schemas.microsoft.com/office/drawing/2014/main" id="{2D34C9A2-75A7-4164-B3B8-E6A9D60BA0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BE73CE-2859-4D49-A9EC-26AF3FBDF6A3}"/>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5" name="Freeform: Shape 4">
            <a:extLst>
              <a:ext uri="{FF2B5EF4-FFF2-40B4-BE49-F238E27FC236}">
                <a16:creationId xmlns:a16="http://schemas.microsoft.com/office/drawing/2014/main" id="{AA5ED585-FEBB-4DAD-84C0-97BEE6C360C3}"/>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EF6AC352-A720-4DB3-87CA-A33B0607CA2F}"/>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5963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FC812-4DB6-4F98-9404-29C191D3BA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2F0855E-0CD6-47DD-B648-4C84C783D7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50082B-17D7-4D61-8AEB-81517D85D2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70783-FF31-4C4E-9196-EB169B209747}"/>
              </a:ext>
            </a:extLst>
          </p:cNvPr>
          <p:cNvSpPr>
            <a:spLocks noGrp="1"/>
          </p:cNvSpPr>
          <p:nvPr>
            <p:ph type="dt" sz="half" idx="10"/>
          </p:nvPr>
        </p:nvSpPr>
        <p:spPr/>
        <p:txBody>
          <a:bodyPr/>
          <a:lstStyle/>
          <a:p>
            <a:fld id="{82EDB8D0-98ED-4B86-9D5F-E61ADC70144D}" type="datetimeFigureOut">
              <a:rPr lang="en-US" smtClean="0"/>
              <a:t>4/21/2021</a:t>
            </a:fld>
            <a:endParaRPr lang="en-US"/>
          </a:p>
        </p:txBody>
      </p:sp>
      <p:sp>
        <p:nvSpPr>
          <p:cNvPr id="6" name="Footer Placeholder 5">
            <a:extLst>
              <a:ext uri="{FF2B5EF4-FFF2-40B4-BE49-F238E27FC236}">
                <a16:creationId xmlns:a16="http://schemas.microsoft.com/office/drawing/2014/main" id="{7D92E260-747D-40FD-A062-9DD5E6835A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7E50A0-1E05-49C5-88C9-46267751201F}"/>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2C155C63-9F58-4422-B669-F9748628067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385DBA62-0EDB-47AA-86C7-90463BC9B308}"/>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9402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D7521-E43D-41D1-B458-26B20DC6DD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472CF2-2653-4B98-A416-D7A0A860EC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6EF87F5-0B10-4AC7-9599-F088C5E796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A07CB7-0520-4D64-B76C-C31AC557832D}"/>
              </a:ext>
            </a:extLst>
          </p:cNvPr>
          <p:cNvSpPr>
            <a:spLocks noGrp="1"/>
          </p:cNvSpPr>
          <p:nvPr>
            <p:ph type="dt" sz="half" idx="10"/>
          </p:nvPr>
        </p:nvSpPr>
        <p:spPr/>
        <p:txBody>
          <a:bodyPr/>
          <a:lstStyle/>
          <a:p>
            <a:fld id="{82EDB8D0-98ED-4B86-9D5F-E61ADC70144D}" type="datetimeFigureOut">
              <a:rPr lang="en-US" smtClean="0"/>
              <a:t>4/21/2021</a:t>
            </a:fld>
            <a:endParaRPr lang="en-US"/>
          </a:p>
        </p:txBody>
      </p:sp>
      <p:sp>
        <p:nvSpPr>
          <p:cNvPr id="6" name="Footer Placeholder 5">
            <a:extLst>
              <a:ext uri="{FF2B5EF4-FFF2-40B4-BE49-F238E27FC236}">
                <a16:creationId xmlns:a16="http://schemas.microsoft.com/office/drawing/2014/main" id="{92EEB226-AD45-45DF-AAB5-5513AE732A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E96AEB-9481-4CCE-B110-FEDD334835B8}"/>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6BA9707F-7BCE-464F-BF45-E216527084EE}"/>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C589723-2CC8-49D1-B4E1-36FECED6A2D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069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EC5685-19F1-49DA-ADE5-D5D32F1659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FC0A4D-22A1-4554-B5DE-887974F4DF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9D5CDC-F2CE-410E-AD13-DDC235C71C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cap="none" spc="0" baseline="0">
                <a:solidFill>
                  <a:schemeClr val="tx1">
                    <a:tint val="75000"/>
                  </a:schemeClr>
                </a:solidFill>
                <a:latin typeface="+mn-lt"/>
              </a:defRPr>
            </a:lvl1pPr>
          </a:lstStyle>
          <a:p>
            <a:fld id="{82EDB8D0-98ED-4B86-9D5F-E61ADC70144D}" type="datetimeFigureOut">
              <a:rPr lang="en-US" smtClean="0"/>
              <a:pPr/>
              <a:t>4/21/2021</a:t>
            </a:fld>
            <a:endParaRPr lang="en-US"/>
          </a:p>
        </p:txBody>
      </p:sp>
      <p:sp>
        <p:nvSpPr>
          <p:cNvPr id="5" name="Footer Placeholder 4">
            <a:extLst>
              <a:ext uri="{FF2B5EF4-FFF2-40B4-BE49-F238E27FC236}">
                <a16:creationId xmlns:a16="http://schemas.microsoft.com/office/drawing/2014/main" id="{9340CD45-794A-4BB0-A427-0CE61AEAF4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cap="none" spc="0" baseline="0">
                <a:solidFill>
                  <a:schemeClr val="tx1">
                    <a:tint val="75000"/>
                  </a:schemeClr>
                </a:solidFill>
                <a:latin typeface="+mn-lt"/>
              </a:defRPr>
            </a:lvl1pPr>
          </a:lstStyle>
          <a:p>
            <a:endParaRPr lang="en-US"/>
          </a:p>
        </p:txBody>
      </p:sp>
      <p:sp>
        <p:nvSpPr>
          <p:cNvPr id="6" name="Slide Number Placeholder 5">
            <a:extLst>
              <a:ext uri="{FF2B5EF4-FFF2-40B4-BE49-F238E27FC236}">
                <a16:creationId xmlns:a16="http://schemas.microsoft.com/office/drawing/2014/main" id="{FCB3AB91-9588-4071-92D2-364F4A6ED0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cap="none" spc="0" baseline="0">
                <a:solidFill>
                  <a:schemeClr val="tx1">
                    <a:tint val="75000"/>
                  </a:schemeClr>
                </a:solidFill>
                <a:latin typeface="+mn-lt"/>
              </a:defRPr>
            </a:lvl1pPr>
          </a:lstStyle>
          <a:p>
            <a:fld id="{4854181D-6920-4594-9A5D-6CE56DC9F8B2}" type="slidenum">
              <a:rPr lang="en-US" smtClean="0"/>
              <a:pPr/>
              <a:t>‹#›</a:t>
            </a:fld>
            <a:endParaRPr lang="en-US"/>
          </a:p>
        </p:txBody>
      </p:sp>
    </p:spTree>
    <p:extLst>
      <p:ext uri="{BB962C8B-B14F-4D97-AF65-F5344CB8AC3E}">
        <p14:creationId xmlns:p14="http://schemas.microsoft.com/office/powerpoint/2010/main" val="2829905085"/>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28" r:id="rId6"/>
    <p:sldLayoutId id="2147483724" r:id="rId7"/>
    <p:sldLayoutId id="2147483725" r:id="rId8"/>
    <p:sldLayoutId id="2147483726" r:id="rId9"/>
    <p:sldLayoutId id="2147483727" r:id="rId10"/>
    <p:sldLayoutId id="21474837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monova.ca/wp-content/uploads/2019/10/CDNV_DISTRICT_HALL-4101499-v1-Chief_Dan_George_Story_Kit_Update_2019.pdf" TargetMode="External"/><Relationship Id="rId7" Type="http://schemas.openxmlformats.org/officeDocument/2006/relationships/image" Target="../media/image8.png"/><Relationship Id="rId2" Type="http://schemas.openxmlformats.org/officeDocument/2006/relationships/hyperlink" Target="https://en.wikipedia.org/wiki/Chief_Dan_George" TargetMode="External"/><Relationship Id="rId1" Type="http://schemas.openxmlformats.org/officeDocument/2006/relationships/slideLayout" Target="../slideLayouts/slideLayout7.xml"/><Relationship Id="rId6" Type="http://schemas.openxmlformats.org/officeDocument/2006/relationships/hyperlink" Target="https://www.cbc.ca/player/play/937471043585" TargetMode="External"/><Relationship Id="rId5" Type="http://schemas.openxmlformats.org/officeDocument/2006/relationships/hyperlink" Target="https://www.aptnnews.ca/national-news/a-lament-for-confederation-a-speech-by-chief-dan-george-in-1967/#:~:text=%E2%80%9CA%20Lament%20for%20Confederation%E2%80%9D%20a,Chief%20Dan%20George%20in%201967&amp;text=How%20long%20have%20I%20known%20you%2C%20Oh%20Canada%3F&amp;text=And%20today%2C%20when%20you%20celebrate,my%20meat%20and%20my%20clothing" TargetMode="External"/><Relationship Id="rId4" Type="http://schemas.openxmlformats.org/officeDocument/2006/relationships/hyperlink" Target="http://www.newfederation.org/Native_Leaders/Bios/George.htm"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Ac4B0tQor2Q" TargetMode="External"/><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youtube.com/watch?v=2jb4JesjE1A" TargetMode="External"/><Relationship Id="rId1" Type="http://schemas.openxmlformats.org/officeDocument/2006/relationships/slideLayout" Target="../slideLayouts/slideLayout2.xml"/><Relationship Id="rId4" Type="http://schemas.openxmlformats.org/officeDocument/2006/relationships/hyperlink" Target="https://www.ontario.ca/page/videos-indigenous-voices-treaties#section-8"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standrews-woodhallspa.org.uk/what-is-spirituality-click-to-read-more/" TargetMode="External"/><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8.xml.rels><?xml version="1.0" encoding="UTF-8" standalone="yes"?>
<Relationships xmlns="http://schemas.openxmlformats.org/package/2006/relationships"><Relationship Id="rId2" Type="http://schemas.openxmlformats.org/officeDocument/2006/relationships/hyperlink" Target="https://www.youtube.com/watch?v=AdauM3AzqKw"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B9651FA3-B4A1-4E98-9B71-4CF8208779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643466" y="753626"/>
            <a:ext cx="5334930" cy="3004145"/>
          </a:xfrm>
        </p:spPr>
        <p:txBody>
          <a:bodyPr>
            <a:normAutofit/>
          </a:bodyPr>
          <a:lstStyle/>
          <a:p>
            <a:r>
              <a:rPr lang="en-US">
                <a:latin typeface="Comic Sans MS"/>
                <a:ea typeface="STXingkai"/>
              </a:rPr>
              <a:t>We Are The Land</a:t>
            </a:r>
          </a:p>
        </p:txBody>
      </p:sp>
      <p:sp>
        <p:nvSpPr>
          <p:cNvPr id="3" name="Subtitle 2"/>
          <p:cNvSpPr>
            <a:spLocks noGrp="1"/>
          </p:cNvSpPr>
          <p:nvPr>
            <p:ph type="subTitle" idx="1"/>
          </p:nvPr>
        </p:nvSpPr>
        <p:spPr>
          <a:xfrm>
            <a:off x="643465" y="3849845"/>
            <a:ext cx="5334931" cy="2189214"/>
          </a:xfrm>
        </p:spPr>
        <p:txBody>
          <a:bodyPr vert="horz" lIns="91440" tIns="45720" rIns="91440" bIns="45720" rtlCol="0" anchor="t">
            <a:normAutofit/>
          </a:bodyPr>
          <a:lstStyle/>
          <a:p>
            <a:r>
              <a:rPr lang="en-US"/>
              <a:t>Take Action for Reconciliation</a:t>
            </a:r>
          </a:p>
        </p:txBody>
      </p:sp>
      <p:sp>
        <p:nvSpPr>
          <p:cNvPr id="24" name="Freeform: Shape 23">
            <a:extLst>
              <a:ext uri="{FF2B5EF4-FFF2-40B4-BE49-F238E27FC236}">
                <a16:creationId xmlns:a16="http://schemas.microsoft.com/office/drawing/2014/main" id="{F227E5B6-9132-43CA-B503-37A18562A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04059"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D2929CB1-0E3C-4B2D-ADC5-0154FB33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03994"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7A51B368-2CC8-48A8-BA97-3F388898F002}"/>
              </a:ext>
            </a:extLst>
          </p:cNvPr>
          <p:cNvPicPr>
            <a:picLocks noChangeAspect="1"/>
          </p:cNvPicPr>
          <p:nvPr/>
        </p:nvPicPr>
        <p:blipFill rotWithShape="1">
          <a:blip r:embed="rId2"/>
          <a:srcRect l="17319" r="14931"/>
          <a:stretch/>
        </p:blipFill>
        <p:spPr>
          <a:xfrm>
            <a:off x="6595884" y="579740"/>
            <a:ext cx="5178249" cy="5178249"/>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
        <p:nvSpPr>
          <p:cNvPr id="28" name="Freeform: Shape 27">
            <a:extLst>
              <a:ext uri="{FF2B5EF4-FFF2-40B4-BE49-F238E27FC236}">
                <a16:creationId xmlns:a16="http://schemas.microsoft.com/office/drawing/2014/main" id="{658970D8-8D1D-4B5C-894B-E871CC865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67336"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03C2051E-A88D-48E5-BACF-AAED178927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32259"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5F2F0C84-BE8C-4DC2-A6D3-30349A801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04059"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7821A508-2985-4905-874A-527429BAA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4382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6E65DB2-8462-46E2-891F-C0EA486729AA}"/>
              </a:ext>
            </a:extLst>
          </p:cNvPr>
          <p:cNvSpPr txBox="1"/>
          <p:nvPr/>
        </p:nvSpPr>
        <p:spPr>
          <a:xfrm>
            <a:off x="253042" y="468702"/>
            <a:ext cx="11671538"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t>What is non-point source pollution</a:t>
            </a:r>
            <a:r>
              <a:rPr lang="en-US" sz="4000">
                <a:ea typeface="+mn-lt"/>
                <a:cs typeface="+mn-lt"/>
              </a:rPr>
              <a:t>?</a:t>
            </a:r>
          </a:p>
          <a:p>
            <a:r>
              <a:rPr lang="en-US" sz="4000"/>
              <a:t>Non-point source pollution is the pollution created by individual people.</a:t>
            </a:r>
          </a:p>
        </p:txBody>
      </p:sp>
      <p:cxnSp>
        <p:nvCxnSpPr>
          <p:cNvPr id="3" name="Straight Arrow Connector 2">
            <a:extLst>
              <a:ext uri="{FF2B5EF4-FFF2-40B4-BE49-F238E27FC236}">
                <a16:creationId xmlns:a16="http://schemas.microsoft.com/office/drawing/2014/main" id="{F706DC26-B9D6-479F-84FE-3D192E15609A}"/>
              </a:ext>
            </a:extLst>
          </p:cNvPr>
          <p:cNvCxnSpPr/>
          <p:nvPr/>
        </p:nvCxnSpPr>
        <p:spPr>
          <a:xfrm>
            <a:off x="89140" y="3863196"/>
            <a:ext cx="12005093" cy="14377"/>
          </a:xfrm>
          <a:prstGeom prst="straightConnector1">
            <a:avLst/>
          </a:prstGeom>
        </p:spPr>
        <p:style>
          <a:lnRef idx="3">
            <a:schemeClr val="dk1"/>
          </a:lnRef>
          <a:fillRef idx="0">
            <a:schemeClr val="dk1"/>
          </a:fillRef>
          <a:effectRef idx="2">
            <a:schemeClr val="dk1"/>
          </a:effectRef>
          <a:fontRef idx="minor">
            <a:schemeClr val="tx1"/>
          </a:fontRef>
        </p:style>
      </p:cxnSp>
      <p:cxnSp>
        <p:nvCxnSpPr>
          <p:cNvPr id="4" name="Straight Arrow Connector 3">
            <a:extLst>
              <a:ext uri="{FF2B5EF4-FFF2-40B4-BE49-F238E27FC236}">
                <a16:creationId xmlns:a16="http://schemas.microsoft.com/office/drawing/2014/main" id="{2422E725-E71D-4802-AB4C-BCF252C1E796}"/>
              </a:ext>
            </a:extLst>
          </p:cNvPr>
          <p:cNvCxnSpPr/>
          <p:nvPr/>
        </p:nvCxnSpPr>
        <p:spPr>
          <a:xfrm flipH="1">
            <a:off x="5738542" y="3114675"/>
            <a:ext cx="43133" cy="3651848"/>
          </a:xfrm>
          <a:prstGeom prst="straightConnector1">
            <a:avLst/>
          </a:prstGeom>
        </p:spPr>
        <p:style>
          <a:lnRef idx="3">
            <a:schemeClr val="dk1"/>
          </a:lnRef>
          <a:fillRef idx="0">
            <a:schemeClr val="dk1"/>
          </a:fillRef>
          <a:effectRef idx="2">
            <a:schemeClr val="dk1"/>
          </a:effectRef>
          <a:fontRef idx="minor">
            <a:schemeClr val="tx1"/>
          </a:fontRef>
        </p:style>
      </p:cxnSp>
      <p:sp>
        <p:nvSpPr>
          <p:cNvPr id="5" name="TextBox 4">
            <a:extLst>
              <a:ext uri="{FF2B5EF4-FFF2-40B4-BE49-F238E27FC236}">
                <a16:creationId xmlns:a16="http://schemas.microsoft.com/office/drawing/2014/main" id="{175ADB25-73AC-4EED-80B0-09B27BCA9B43}"/>
              </a:ext>
            </a:extLst>
          </p:cNvPr>
          <p:cNvSpPr txBox="1"/>
          <p:nvPr/>
        </p:nvSpPr>
        <p:spPr>
          <a:xfrm>
            <a:off x="323131" y="3428641"/>
            <a:ext cx="553240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Sources of non-point source pollution</a:t>
            </a:r>
          </a:p>
        </p:txBody>
      </p:sp>
      <p:sp>
        <p:nvSpPr>
          <p:cNvPr id="6" name="TextBox 5">
            <a:extLst>
              <a:ext uri="{FF2B5EF4-FFF2-40B4-BE49-F238E27FC236}">
                <a16:creationId xmlns:a16="http://schemas.microsoft.com/office/drawing/2014/main" id="{CE593AE7-BA89-4139-884B-F8708302A05A}"/>
              </a:ext>
            </a:extLst>
          </p:cNvPr>
          <p:cNvSpPr txBox="1"/>
          <p:nvPr/>
        </p:nvSpPr>
        <p:spPr>
          <a:xfrm>
            <a:off x="6475742" y="3413365"/>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Pollution solution</a:t>
            </a:r>
          </a:p>
        </p:txBody>
      </p:sp>
      <p:sp>
        <p:nvSpPr>
          <p:cNvPr id="7" name="TextBox 6">
            <a:extLst>
              <a:ext uri="{FF2B5EF4-FFF2-40B4-BE49-F238E27FC236}">
                <a16:creationId xmlns:a16="http://schemas.microsoft.com/office/drawing/2014/main" id="{98B9FA9C-085E-4A58-9A12-5E623A152006}"/>
              </a:ext>
            </a:extLst>
          </p:cNvPr>
          <p:cNvSpPr txBox="1"/>
          <p:nvPr/>
        </p:nvSpPr>
        <p:spPr>
          <a:xfrm>
            <a:off x="253042" y="4106174"/>
            <a:ext cx="50867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-kids lunches (juices boxes, packaging, food)</a:t>
            </a:r>
          </a:p>
        </p:txBody>
      </p:sp>
      <p:sp>
        <p:nvSpPr>
          <p:cNvPr id="8" name="TextBox 7">
            <a:extLst>
              <a:ext uri="{FF2B5EF4-FFF2-40B4-BE49-F238E27FC236}">
                <a16:creationId xmlns:a16="http://schemas.microsoft.com/office/drawing/2014/main" id="{7CBF2CFF-6AAD-4976-89CD-96DA740737F8}"/>
              </a:ext>
            </a:extLst>
          </p:cNvPr>
          <p:cNvSpPr txBox="1"/>
          <p:nvPr/>
        </p:nvSpPr>
        <p:spPr>
          <a:xfrm>
            <a:off x="6089350" y="4105275"/>
            <a:ext cx="4511615" cy="3837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-recycling program, compost</a:t>
            </a:r>
          </a:p>
        </p:txBody>
      </p:sp>
      <p:sp>
        <p:nvSpPr>
          <p:cNvPr id="9" name="TextBox 8">
            <a:extLst>
              <a:ext uri="{FF2B5EF4-FFF2-40B4-BE49-F238E27FC236}">
                <a16:creationId xmlns:a16="http://schemas.microsoft.com/office/drawing/2014/main" id="{8360B02E-8606-4DBF-B93C-C63C3CD53B5D}"/>
              </a:ext>
            </a:extLst>
          </p:cNvPr>
          <p:cNvSpPr txBox="1"/>
          <p:nvPr/>
        </p:nvSpPr>
        <p:spPr>
          <a:xfrm>
            <a:off x="308754" y="456445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-car emission </a:t>
            </a:r>
          </a:p>
        </p:txBody>
      </p:sp>
      <p:sp>
        <p:nvSpPr>
          <p:cNvPr id="10" name="TextBox 9">
            <a:extLst>
              <a:ext uri="{FF2B5EF4-FFF2-40B4-BE49-F238E27FC236}">
                <a16:creationId xmlns:a16="http://schemas.microsoft.com/office/drawing/2014/main" id="{9E7FEFA7-93DC-4078-B331-6EDBD8064E1B}"/>
              </a:ext>
            </a:extLst>
          </p:cNvPr>
          <p:cNvSpPr txBox="1"/>
          <p:nvPr/>
        </p:nvSpPr>
        <p:spPr>
          <a:xfrm>
            <a:off x="6087553" y="4577930"/>
            <a:ext cx="521610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 develop electric cars, fuel efficient</a:t>
            </a:r>
          </a:p>
        </p:txBody>
      </p:sp>
      <p:sp>
        <p:nvSpPr>
          <p:cNvPr id="11" name="TextBox 10">
            <a:extLst>
              <a:ext uri="{FF2B5EF4-FFF2-40B4-BE49-F238E27FC236}">
                <a16:creationId xmlns:a16="http://schemas.microsoft.com/office/drawing/2014/main" id="{3BD799AA-168C-4F0D-8F1C-2640D0922489}"/>
              </a:ext>
            </a:extLst>
          </p:cNvPr>
          <p:cNvSpPr txBox="1"/>
          <p:nvPr/>
        </p:nvSpPr>
        <p:spPr>
          <a:xfrm>
            <a:off x="479485" y="493646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 noise pollution (cities)</a:t>
            </a:r>
          </a:p>
        </p:txBody>
      </p:sp>
      <p:sp>
        <p:nvSpPr>
          <p:cNvPr id="12" name="TextBox 11">
            <a:extLst>
              <a:ext uri="{FF2B5EF4-FFF2-40B4-BE49-F238E27FC236}">
                <a16:creationId xmlns:a16="http://schemas.microsoft.com/office/drawing/2014/main" id="{3247793C-D594-477A-BC4B-7E238413AFFB}"/>
              </a:ext>
            </a:extLst>
          </p:cNvPr>
          <p:cNvSpPr txBox="1"/>
          <p:nvPr/>
        </p:nvSpPr>
        <p:spPr>
          <a:xfrm>
            <a:off x="5970737" y="4935567"/>
            <a:ext cx="477040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 make laws when people can make noise</a:t>
            </a:r>
          </a:p>
        </p:txBody>
      </p:sp>
      <p:sp>
        <p:nvSpPr>
          <p:cNvPr id="13" name="TextBox 12">
            <a:extLst>
              <a:ext uri="{FF2B5EF4-FFF2-40B4-BE49-F238E27FC236}">
                <a16:creationId xmlns:a16="http://schemas.microsoft.com/office/drawing/2014/main" id="{E66E312F-FE4F-4633-AB7D-B314D1BEDDF1}"/>
              </a:ext>
            </a:extLst>
          </p:cNvPr>
          <p:cNvSpPr txBox="1"/>
          <p:nvPr/>
        </p:nvSpPr>
        <p:spPr>
          <a:xfrm>
            <a:off x="779612" y="5308480"/>
            <a:ext cx="41953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 oil/gas spills and consumption</a:t>
            </a:r>
          </a:p>
        </p:txBody>
      </p:sp>
      <p:sp>
        <p:nvSpPr>
          <p:cNvPr id="14" name="TextBox 13">
            <a:extLst>
              <a:ext uri="{FF2B5EF4-FFF2-40B4-BE49-F238E27FC236}">
                <a16:creationId xmlns:a16="http://schemas.microsoft.com/office/drawing/2014/main" id="{C16F9500-CCFC-4348-AB21-130D50535F71}"/>
              </a:ext>
            </a:extLst>
          </p:cNvPr>
          <p:cNvSpPr txBox="1"/>
          <p:nvPr/>
        </p:nvSpPr>
        <p:spPr>
          <a:xfrm>
            <a:off x="5968940" y="5307582"/>
            <a:ext cx="593497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 use proper equipment to reduce spills, </a:t>
            </a:r>
            <a:br>
              <a:rPr lang="en-US"/>
            </a:br>
            <a:r>
              <a:rPr lang="en-US"/>
              <a:t>ie) funnells, walk or bike! Use public transportation</a:t>
            </a:r>
          </a:p>
        </p:txBody>
      </p:sp>
    </p:spTree>
    <p:extLst>
      <p:ext uri="{BB962C8B-B14F-4D97-AF65-F5344CB8AC3E}">
        <p14:creationId xmlns:p14="http://schemas.microsoft.com/office/powerpoint/2010/main" val="6101600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8A7BA06D-B3FF-4E91-8639-B4569AE3A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Arc 20">
            <a:extLst>
              <a:ext uri="{FF2B5EF4-FFF2-40B4-BE49-F238E27FC236}">
                <a16:creationId xmlns:a16="http://schemas.microsoft.com/office/drawing/2014/main" id="{2B30C86D-5A07-48BC-9C9D-6F9A2DB1E9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useBgFill="1">
        <p:nvSpPr>
          <p:cNvPr id="23" name="Rectangle 22">
            <a:extLst>
              <a:ext uri="{FF2B5EF4-FFF2-40B4-BE49-F238E27FC236}">
                <a16:creationId xmlns:a16="http://schemas.microsoft.com/office/drawing/2014/main" id="{B9651FA3-B4A1-4E98-9B71-4CF8208779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8894A632-3B9E-4449-AF01-83D14946F603}"/>
              </a:ext>
            </a:extLst>
          </p:cNvPr>
          <p:cNvSpPr txBox="1"/>
          <p:nvPr/>
        </p:nvSpPr>
        <p:spPr>
          <a:xfrm>
            <a:off x="470938" y="595476"/>
            <a:ext cx="5334930" cy="6023389"/>
          </a:xfrm>
          <a:prstGeom prst="rect">
            <a:avLst/>
          </a:prstGeom>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a:lnSpc>
                <a:spcPct val="90000"/>
              </a:lnSpc>
              <a:spcBef>
                <a:spcPct val="0"/>
              </a:spcBef>
              <a:spcAft>
                <a:spcPts val="600"/>
              </a:spcAft>
            </a:pPr>
            <a:r>
              <a:rPr lang="en-US" sz="6000" kern="1200">
                <a:latin typeface="+mj-lt"/>
                <a:ea typeface="+mj-ea"/>
                <a:cs typeface="+mj-cs"/>
              </a:rPr>
              <a:t>How does your family </a:t>
            </a:r>
            <a:r>
              <a:rPr lang="en-US" sz="6000">
                <a:latin typeface="+mj-lt"/>
                <a:ea typeface="+mj-ea"/>
                <a:cs typeface="+mj-cs"/>
              </a:rPr>
              <a:t>honour, respect and take care of</a:t>
            </a:r>
            <a:r>
              <a:rPr lang="en-US" sz="6000" kern="1200">
                <a:latin typeface="+mj-lt"/>
                <a:ea typeface="+mj-ea"/>
                <a:cs typeface="+mj-cs"/>
              </a:rPr>
              <a:t> the land</a:t>
            </a:r>
            <a:r>
              <a:rPr lang="en-US" sz="6000">
                <a:latin typeface="+mj-lt"/>
                <a:ea typeface="+mj-ea"/>
                <a:cs typeface="+mj-cs"/>
              </a:rPr>
              <a:t>?</a:t>
            </a:r>
            <a:endParaRPr lang="en-US" sz="6000">
              <a:ea typeface="+mj-ea"/>
              <a:cs typeface="+mj-cs"/>
            </a:endParaRPr>
          </a:p>
          <a:p>
            <a:pPr>
              <a:lnSpc>
                <a:spcPct val="90000"/>
              </a:lnSpc>
              <a:spcBef>
                <a:spcPct val="0"/>
              </a:spcBef>
              <a:spcAft>
                <a:spcPts val="600"/>
              </a:spcAft>
            </a:pPr>
            <a:endParaRPr lang="en-US" sz="6000" kern="1200">
              <a:latin typeface="+mj-lt"/>
              <a:ea typeface="+mj-ea"/>
              <a:cs typeface="+mj-cs"/>
            </a:endParaRPr>
          </a:p>
        </p:txBody>
      </p:sp>
      <p:sp>
        <p:nvSpPr>
          <p:cNvPr id="25" name="Freeform: Shape 24">
            <a:extLst>
              <a:ext uri="{FF2B5EF4-FFF2-40B4-BE49-F238E27FC236}">
                <a16:creationId xmlns:a16="http://schemas.microsoft.com/office/drawing/2014/main" id="{F227E5B6-9132-43CA-B503-37A18562A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04059"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D2929CB1-0E3C-4B2D-ADC5-0154FB33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03994"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5701E8B-B98E-4134-B54C-B6D95ACED7EA}"/>
              </a:ext>
            </a:extLst>
          </p:cNvPr>
          <p:cNvPicPr>
            <a:picLocks noChangeAspect="1"/>
          </p:cNvPicPr>
          <p:nvPr/>
        </p:nvPicPr>
        <p:blipFill rotWithShape="1">
          <a:blip r:embed="rId2"/>
          <a:srcRect l="28500" r="1" b="1"/>
          <a:stretch/>
        </p:blipFill>
        <p:spPr>
          <a:xfrm>
            <a:off x="6595884" y="579740"/>
            <a:ext cx="5178249" cy="5178249"/>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
        <p:nvSpPr>
          <p:cNvPr id="29" name="Freeform: Shape 28">
            <a:extLst>
              <a:ext uri="{FF2B5EF4-FFF2-40B4-BE49-F238E27FC236}">
                <a16:creationId xmlns:a16="http://schemas.microsoft.com/office/drawing/2014/main" id="{658970D8-8D1D-4B5C-894B-E871CC865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67336"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03C2051E-A88D-48E5-BACF-AAED178927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32259"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5F2F0C84-BE8C-4DC2-A6D3-30349A801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04059"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7821A508-2985-4905-874A-527429BAA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4382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A20F0CE-111C-4E9B-B473-F15A0C9A76D8}"/>
              </a:ext>
            </a:extLst>
          </p:cNvPr>
          <p:cNvSpPr txBox="1"/>
          <p:nvPr/>
        </p:nvSpPr>
        <p:spPr>
          <a:xfrm>
            <a:off x="727494" y="583145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5" name="TextBox 4">
            <a:extLst>
              <a:ext uri="{FF2B5EF4-FFF2-40B4-BE49-F238E27FC236}">
                <a16:creationId xmlns:a16="http://schemas.microsoft.com/office/drawing/2014/main" id="{5A3F3C4B-50B0-4090-BDA5-ECEC1CC15C87}"/>
              </a:ext>
            </a:extLst>
          </p:cNvPr>
          <p:cNvSpPr txBox="1"/>
          <p:nvPr/>
        </p:nvSpPr>
        <p:spPr>
          <a:xfrm>
            <a:off x="4264325" y="5285117"/>
            <a:ext cx="27432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a:p>
          <a:p>
            <a:pPr algn="l"/>
            <a:endParaRPr lang="en-US" sz="2400"/>
          </a:p>
        </p:txBody>
      </p:sp>
      <p:sp>
        <p:nvSpPr>
          <p:cNvPr id="6" name="TextBox 5">
            <a:extLst>
              <a:ext uri="{FF2B5EF4-FFF2-40B4-BE49-F238E27FC236}">
                <a16:creationId xmlns:a16="http://schemas.microsoft.com/office/drawing/2014/main" id="{8161EC4D-3D60-45B6-9700-5F6D3746AC2A}"/>
              </a:ext>
            </a:extLst>
          </p:cNvPr>
          <p:cNvSpPr txBox="1"/>
          <p:nvPr/>
        </p:nvSpPr>
        <p:spPr>
          <a:xfrm>
            <a:off x="4379343" y="5759570"/>
            <a:ext cx="758836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solidFill>
                  <a:srgbClr val="FF0000"/>
                </a:solidFill>
              </a:rPr>
              <a:t>Write your answer in a pararaph.</a:t>
            </a:r>
          </a:p>
        </p:txBody>
      </p:sp>
    </p:spTree>
    <p:extLst>
      <p:ext uri="{BB962C8B-B14F-4D97-AF65-F5344CB8AC3E}">
        <p14:creationId xmlns:p14="http://schemas.microsoft.com/office/powerpoint/2010/main" val="9744647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7A874E-7E51-4EB9-A830-CBFC554D01BB}"/>
              </a:ext>
            </a:extLst>
          </p:cNvPr>
          <p:cNvSpPr txBox="1"/>
          <p:nvPr/>
        </p:nvSpPr>
        <p:spPr>
          <a:xfrm>
            <a:off x="267419" y="411192"/>
            <a:ext cx="11700292" cy="60016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u="sng"/>
              <a:t>Introduction</a:t>
            </a:r>
            <a:r>
              <a:rPr lang="en-US" sz="2400"/>
              <a:t> - Main Idea – introduce the topic – tell what you are going to write about.</a:t>
            </a:r>
            <a:endParaRPr lang="en-US" sz="2400" u="sng"/>
          </a:p>
          <a:p>
            <a:r>
              <a:rPr lang="en-US" sz="2400" u="sng" dirty="0">
                <a:solidFill>
                  <a:srgbClr val="FF0000"/>
                </a:solidFill>
              </a:rPr>
              <a:t>My family respects </a:t>
            </a:r>
            <a:r>
              <a:rPr lang="en-US" sz="2400" dirty="0">
                <a:solidFill>
                  <a:srgbClr val="FF0000"/>
                </a:solidFill>
              </a:rPr>
              <a:t>and helps to take care of </a:t>
            </a:r>
            <a:r>
              <a:rPr lang="en-US" sz="2400" u="sng" dirty="0">
                <a:solidFill>
                  <a:srgbClr val="FF0000"/>
                </a:solidFill>
              </a:rPr>
              <a:t>the land</a:t>
            </a:r>
            <a:r>
              <a:rPr lang="en-US" sz="2400" dirty="0">
                <a:solidFill>
                  <a:srgbClr val="FF0000"/>
                </a:solidFill>
              </a:rPr>
              <a:t> in many ways.</a:t>
            </a:r>
          </a:p>
          <a:p>
            <a:endParaRPr lang="en-US" sz="2400"/>
          </a:p>
          <a:p>
            <a:r>
              <a:rPr lang="en-US" sz="2400" u="sng"/>
              <a:t>Body</a:t>
            </a:r>
            <a:r>
              <a:rPr lang="en-US" sz="2400"/>
              <a:t> - Details – Specifics</a:t>
            </a:r>
          </a:p>
          <a:p>
            <a:r>
              <a:rPr lang="en-US" sz="2400">
                <a:solidFill>
                  <a:srgbClr val="FF0000"/>
                </a:solidFill>
              </a:rPr>
              <a:t>We have four places to put our garbage. Food scraps and paper towel, when we need to use it, goes in the compost. Paper, plastics, tin cans and cardboard goes in the blue bin. We save returnable bottles to get the refund, a little extra cash is always fun to have. We put many things that we think we may use for crafts on our craft supply shelf and re-use a lot of garbage this way. The rest of the garbage goes into the garbage can for garbage pick-up but by re-using and re-cycling we limit our waste.  </a:t>
            </a:r>
          </a:p>
          <a:p>
            <a:endParaRPr lang="en-US" sz="2400"/>
          </a:p>
          <a:p>
            <a:r>
              <a:rPr lang="en-US" sz="2400" u="sng"/>
              <a:t>Conclusion</a:t>
            </a:r>
            <a:r>
              <a:rPr lang="en-US" sz="2400"/>
              <a:t> - sum up what you said – something for people to remember.</a:t>
            </a:r>
          </a:p>
          <a:p>
            <a:r>
              <a:rPr lang="en-US" sz="2400">
                <a:solidFill>
                  <a:srgbClr val="FF0000"/>
                </a:solidFill>
              </a:rPr>
              <a:t>My family helps to take care of the land by re-using and re-cycling our garbage. It is really easy and anyone could do it!</a:t>
            </a:r>
          </a:p>
        </p:txBody>
      </p:sp>
    </p:spTree>
    <p:extLst>
      <p:ext uri="{BB962C8B-B14F-4D97-AF65-F5344CB8AC3E}">
        <p14:creationId xmlns:p14="http://schemas.microsoft.com/office/powerpoint/2010/main" val="41196496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23DA7759-3209-4FE2-96D1-4EEDD81E9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4433" y="2"/>
            <a:ext cx="849328" cy="357668"/>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41460DAD-8769-4C9F-9C8C-BB0443909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3536" y="5717905"/>
            <a:ext cx="1771609" cy="1140095"/>
          </a:xfrm>
          <a:custGeom>
            <a:avLst/>
            <a:gdLst/>
            <a:ahLst/>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useBgFill="1">
        <p:nvSpPr>
          <p:cNvPr id="17" name="Rectangle 16">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17868F5-2701-4C42-9D2E-6040192B2601}"/>
              </a:ext>
            </a:extLst>
          </p:cNvPr>
          <p:cNvSpPr txBox="1"/>
          <p:nvPr/>
        </p:nvSpPr>
        <p:spPr>
          <a:xfrm>
            <a:off x="219974" y="3622795"/>
            <a:ext cx="3739965" cy="4351338"/>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indent="-228600">
              <a:lnSpc>
                <a:spcPct val="90000"/>
              </a:lnSpc>
              <a:spcAft>
                <a:spcPts val="600"/>
              </a:spcAft>
              <a:buFont typeface="Arial" panose="020B0604020202020204" pitchFamily="34" charset="0"/>
              <a:buChar char="•"/>
            </a:pPr>
            <a:r>
              <a:rPr lang="en-US"/>
              <a:t>https://www.youtube.com/watch?v=vRlHjFv0_NQ</a:t>
            </a:r>
          </a:p>
        </p:txBody>
      </p:sp>
      <p:pic>
        <p:nvPicPr>
          <p:cNvPr id="6" name="Picture 6">
            <a:extLst>
              <a:ext uri="{FF2B5EF4-FFF2-40B4-BE49-F238E27FC236}">
                <a16:creationId xmlns:a16="http://schemas.microsoft.com/office/drawing/2014/main" id="{119CD45D-C2C3-4B82-A95E-00149EF2D77A}"/>
              </a:ext>
            </a:extLst>
          </p:cNvPr>
          <p:cNvPicPr>
            <a:picLocks noChangeAspect="1"/>
          </p:cNvPicPr>
          <p:nvPr/>
        </p:nvPicPr>
        <p:blipFill rotWithShape="1">
          <a:blip r:embed="rId2"/>
          <a:srcRect l="44855" r="3055" b="1"/>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9"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3314BDCF-BBA9-4E9F-8B06-3674080F97AA}"/>
              </a:ext>
            </a:extLst>
          </p:cNvPr>
          <p:cNvSpPr txBox="1"/>
          <p:nvPr/>
        </p:nvSpPr>
        <p:spPr>
          <a:xfrm>
            <a:off x="900023" y="104379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4" name="TextBox 3">
            <a:extLst>
              <a:ext uri="{FF2B5EF4-FFF2-40B4-BE49-F238E27FC236}">
                <a16:creationId xmlns:a16="http://schemas.microsoft.com/office/drawing/2014/main" id="{B356C029-D5F7-4D41-B4E2-797ED034FC48}"/>
              </a:ext>
            </a:extLst>
          </p:cNvPr>
          <p:cNvSpPr txBox="1"/>
          <p:nvPr/>
        </p:nvSpPr>
        <p:spPr>
          <a:xfrm>
            <a:off x="6591659" y="6145961"/>
            <a:ext cx="530236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spcAft>
                <a:spcPts val="600"/>
              </a:spcAft>
            </a:pPr>
            <a:r>
              <a:rPr lang="en-US">
                <a:ea typeface="+mn-lt"/>
                <a:cs typeface="+mn-lt"/>
              </a:rPr>
              <a:t>https://www.globalcitizen.org/en/content/global-citizen-of-canada-takaiya-blaney/</a:t>
            </a:r>
            <a:endParaRPr lang="en-US"/>
          </a:p>
        </p:txBody>
      </p:sp>
      <p:sp>
        <p:nvSpPr>
          <p:cNvPr id="5" name="TextBox 4">
            <a:extLst>
              <a:ext uri="{FF2B5EF4-FFF2-40B4-BE49-F238E27FC236}">
                <a16:creationId xmlns:a16="http://schemas.microsoft.com/office/drawing/2014/main" id="{8211293F-08E6-4C91-B3D1-A3BF952595FC}"/>
              </a:ext>
            </a:extLst>
          </p:cNvPr>
          <p:cNvSpPr txBox="1"/>
          <p:nvPr/>
        </p:nvSpPr>
        <p:spPr>
          <a:xfrm>
            <a:off x="6245705" y="394120"/>
            <a:ext cx="491418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spcAft>
                <a:spcPts val="600"/>
              </a:spcAft>
            </a:pPr>
            <a:r>
              <a:rPr lang="en-US" sz="4800" u="sng">
                <a:ea typeface="+mn-lt"/>
                <a:cs typeface="+mn-lt"/>
              </a:rPr>
              <a:t>Takaiya-Blaney</a:t>
            </a:r>
            <a:endParaRPr lang="en-US" sz="4800" u="sng" err="1"/>
          </a:p>
        </p:txBody>
      </p:sp>
      <p:sp>
        <p:nvSpPr>
          <p:cNvPr id="7" name="TextBox 6">
            <a:extLst>
              <a:ext uri="{FF2B5EF4-FFF2-40B4-BE49-F238E27FC236}">
                <a16:creationId xmlns:a16="http://schemas.microsoft.com/office/drawing/2014/main" id="{8FF2199E-A7D6-4BD9-AACE-6555279917CD}"/>
              </a:ext>
            </a:extLst>
          </p:cNvPr>
          <p:cNvSpPr txBox="1"/>
          <p:nvPr/>
        </p:nvSpPr>
        <p:spPr>
          <a:xfrm>
            <a:off x="8936966" y="5457645"/>
            <a:ext cx="27432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sz="1100">
                <a:ea typeface="+mn-lt"/>
                <a:cs typeface="+mn-lt"/>
              </a:rPr>
              <a:t>Photo - http://www.takaiyablaney.com/</a:t>
            </a:r>
            <a:endParaRPr lang="en-US" sz="1100"/>
          </a:p>
        </p:txBody>
      </p:sp>
      <p:sp>
        <p:nvSpPr>
          <p:cNvPr id="8" name="TextBox 7">
            <a:extLst>
              <a:ext uri="{FF2B5EF4-FFF2-40B4-BE49-F238E27FC236}">
                <a16:creationId xmlns:a16="http://schemas.microsoft.com/office/drawing/2014/main" id="{8B050CC9-9FD9-4590-886F-CAF6B5D652B7}"/>
              </a:ext>
            </a:extLst>
          </p:cNvPr>
          <p:cNvSpPr txBox="1"/>
          <p:nvPr/>
        </p:nvSpPr>
        <p:spPr>
          <a:xfrm>
            <a:off x="223389" y="3055727"/>
            <a:ext cx="461225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sz="2800" b="1"/>
              <a:t>Shallow Waters</a:t>
            </a:r>
          </a:p>
        </p:txBody>
      </p:sp>
      <p:sp>
        <p:nvSpPr>
          <p:cNvPr id="9" name="TextBox 8">
            <a:extLst>
              <a:ext uri="{FF2B5EF4-FFF2-40B4-BE49-F238E27FC236}">
                <a16:creationId xmlns:a16="http://schemas.microsoft.com/office/drawing/2014/main" id="{CDBA374A-390B-4027-AEF7-BF3E8A10056C}"/>
              </a:ext>
            </a:extLst>
          </p:cNvPr>
          <p:cNvSpPr txBox="1"/>
          <p:nvPr/>
        </p:nvSpPr>
        <p:spPr>
          <a:xfrm rot="-1320000">
            <a:off x="296174" y="669985"/>
            <a:ext cx="4482860"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600" u="sng"/>
              <a:t>Caretakers</a:t>
            </a:r>
          </a:p>
        </p:txBody>
      </p:sp>
    </p:spTree>
    <p:extLst>
      <p:ext uri="{BB962C8B-B14F-4D97-AF65-F5344CB8AC3E}">
        <p14:creationId xmlns:p14="http://schemas.microsoft.com/office/powerpoint/2010/main" val="17263194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0CBE75-0EB2-4AD0-A900-3AFC93F7445D}"/>
              </a:ext>
            </a:extLst>
          </p:cNvPr>
          <p:cNvSpPr txBox="1"/>
          <p:nvPr/>
        </p:nvSpPr>
        <p:spPr>
          <a:xfrm>
            <a:off x="310552" y="770627"/>
            <a:ext cx="11628405"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cs typeface="Segoe UI"/>
              </a:rPr>
              <a:t>Create Your Own Profile of a Canadian Indigenous Environmentalist</a:t>
            </a:r>
            <a:endParaRPr lang="en-US" sz="2800"/>
          </a:p>
          <a:p>
            <a:r>
              <a:rPr lang="en-US" sz="2800">
                <a:cs typeface="Segoe UI"/>
              </a:rPr>
              <a:t>Include:</a:t>
            </a:r>
          </a:p>
          <a:p>
            <a:r>
              <a:rPr lang="en-US" sz="2800">
                <a:cs typeface="Segoe UI"/>
              </a:rPr>
              <a:t>Name:​</a:t>
            </a:r>
          </a:p>
          <a:p>
            <a:r>
              <a:rPr lang="en-US" sz="2800" b="1">
                <a:highlight>
                  <a:srgbClr val="FFFF00"/>
                </a:highlight>
                <a:cs typeface="Segoe UI"/>
              </a:rPr>
              <a:t>Place of Birth:</a:t>
            </a:r>
          </a:p>
          <a:p>
            <a:r>
              <a:rPr lang="en-US" sz="2800" b="1">
                <a:highlight>
                  <a:srgbClr val="FFFF00"/>
                </a:highlight>
                <a:cs typeface="Segoe UI"/>
              </a:rPr>
              <a:t>Tribal Nation: </a:t>
            </a:r>
            <a:endParaRPr lang="en-US" b="1">
              <a:highlight>
                <a:srgbClr val="FFFF00"/>
              </a:highlight>
              <a:cs typeface="Segoe UI"/>
            </a:endParaRPr>
          </a:p>
          <a:p>
            <a:r>
              <a:rPr lang="en-US" sz="2800">
                <a:cs typeface="Segoe UI"/>
              </a:rPr>
              <a:t>Date of Birth: ​</a:t>
            </a:r>
            <a:endParaRPr lang="en-US"/>
          </a:p>
          <a:p>
            <a:r>
              <a:rPr lang="en-US" sz="2800" b="1">
                <a:highlight>
                  <a:srgbClr val="FFFF00"/>
                </a:highlight>
                <a:cs typeface="Segoe UI"/>
              </a:rPr>
              <a:t>Language spoken:</a:t>
            </a:r>
            <a:r>
              <a:rPr lang="en-US" sz="2800" b="1">
                <a:cs typeface="Segoe UI"/>
              </a:rPr>
              <a:t> </a:t>
            </a:r>
          </a:p>
          <a:p>
            <a:r>
              <a:rPr lang="en-US" sz="2800">
                <a:cs typeface="Segoe UI"/>
              </a:rPr>
              <a:t>Brief summary (4-5 sentences, a paragraph) about their activism:  </a:t>
            </a:r>
            <a:endParaRPr lang="en-US"/>
          </a:p>
          <a:p>
            <a:r>
              <a:rPr lang="en-US" sz="2800">
                <a:cs typeface="Segoe UI"/>
              </a:rPr>
              <a:t>-What specific environmental issue(s) are they concerned with? </a:t>
            </a:r>
          </a:p>
          <a:p>
            <a:r>
              <a:rPr lang="en-US" sz="2800">
                <a:cs typeface="Segoe UI"/>
              </a:rPr>
              <a:t>- Awards/accomplishments </a:t>
            </a:r>
          </a:p>
          <a:p>
            <a:r>
              <a:rPr lang="en-US" sz="2800">
                <a:cs typeface="Segoe UI"/>
              </a:rPr>
              <a:t>- Any other interesting notes.</a:t>
            </a:r>
            <a:r>
              <a:rPr lang="en-US">
                <a:cs typeface="Segoe UI"/>
              </a:rPr>
              <a:t> </a:t>
            </a:r>
            <a:endParaRPr lang="en-US"/>
          </a:p>
        </p:txBody>
      </p:sp>
      <p:sp>
        <p:nvSpPr>
          <p:cNvPr id="3" name="TextBox 2">
            <a:extLst>
              <a:ext uri="{FF2B5EF4-FFF2-40B4-BE49-F238E27FC236}">
                <a16:creationId xmlns:a16="http://schemas.microsoft.com/office/drawing/2014/main" id="{3BAA899B-258E-4C42-9E74-A7F5EAAC5DC9}"/>
              </a:ext>
            </a:extLst>
          </p:cNvPr>
          <p:cNvSpPr txBox="1"/>
          <p:nvPr/>
        </p:nvSpPr>
        <p:spPr>
          <a:xfrm>
            <a:off x="310551" y="123646"/>
            <a:ext cx="525923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t>Research Assignment</a:t>
            </a:r>
          </a:p>
        </p:txBody>
      </p:sp>
    </p:spTree>
    <p:extLst>
      <p:ext uri="{BB962C8B-B14F-4D97-AF65-F5344CB8AC3E}">
        <p14:creationId xmlns:p14="http://schemas.microsoft.com/office/powerpoint/2010/main" val="22772534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Shape 15">
            <a:extLst>
              <a:ext uri="{FF2B5EF4-FFF2-40B4-BE49-F238E27FC236}">
                <a16:creationId xmlns:a16="http://schemas.microsoft.com/office/drawing/2014/main" id="{23DA7759-3209-4FE2-96D1-4EEDD81E9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4433" y="2"/>
            <a:ext cx="849328" cy="357668"/>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7">
            <a:extLst>
              <a:ext uri="{FF2B5EF4-FFF2-40B4-BE49-F238E27FC236}">
                <a16:creationId xmlns:a16="http://schemas.microsoft.com/office/drawing/2014/main" id="{41460DAD-8769-4C9F-9C8C-BB0443909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3536" y="5717905"/>
            <a:ext cx="1771609" cy="1140095"/>
          </a:xfrm>
          <a:custGeom>
            <a:avLst/>
            <a:gdLst/>
            <a:ahLst/>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useBgFill="1">
        <p:nvSpPr>
          <p:cNvPr id="17" name="Rectangle 19">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66748144-F666-419A-AC86-67B5E7B637DD}"/>
              </a:ext>
            </a:extLst>
          </p:cNvPr>
          <p:cNvSpPr txBox="1"/>
          <p:nvPr/>
        </p:nvSpPr>
        <p:spPr>
          <a:xfrm>
            <a:off x="838200" y="365125"/>
            <a:ext cx="5387502" cy="1325563"/>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4400" b="1" kern="1200">
                <a:solidFill>
                  <a:schemeClr val="tx1"/>
                </a:solidFill>
                <a:latin typeface="+mj-lt"/>
                <a:ea typeface="+mj-ea"/>
                <a:cs typeface="+mj-cs"/>
              </a:rPr>
              <a:t>Chief Dan George</a:t>
            </a:r>
          </a:p>
        </p:txBody>
      </p:sp>
      <p:sp>
        <p:nvSpPr>
          <p:cNvPr id="2" name="TextBox 1">
            <a:extLst>
              <a:ext uri="{FF2B5EF4-FFF2-40B4-BE49-F238E27FC236}">
                <a16:creationId xmlns:a16="http://schemas.microsoft.com/office/drawing/2014/main" id="{0CDF524D-FD4E-440A-9B3A-EF03596F17C7}"/>
              </a:ext>
            </a:extLst>
          </p:cNvPr>
          <p:cNvSpPr txBox="1"/>
          <p:nvPr/>
        </p:nvSpPr>
        <p:spPr>
          <a:xfrm>
            <a:off x="565030" y="1423059"/>
            <a:ext cx="5531275" cy="4897677"/>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lnSpcReduction="10000"/>
          </a:bodyPr>
          <a:lstStyle/>
          <a:p>
            <a:pPr indent="-228600">
              <a:lnSpc>
                <a:spcPct val="90000"/>
              </a:lnSpc>
              <a:spcAft>
                <a:spcPts val="600"/>
              </a:spcAft>
              <a:buFont typeface="Arial" panose="020B0604020202020204" pitchFamily="34" charset="0"/>
              <a:buChar char="•"/>
            </a:pPr>
            <a:r>
              <a:rPr lang="en-US">
                <a:hlinkClick r:id="rId2"/>
              </a:rPr>
              <a:t>https://en.wikipedia.org/wiki/Chief_Dan_George</a:t>
            </a:r>
            <a:endParaRPr lang="en-US"/>
          </a:p>
          <a:p>
            <a:pPr indent="-228600">
              <a:lnSpc>
                <a:spcPct val="90000"/>
              </a:lnSpc>
              <a:spcAft>
                <a:spcPts val="600"/>
              </a:spcAft>
              <a:buFont typeface="Arial" panose="020B0604020202020204" pitchFamily="34" charset="0"/>
              <a:buChar char="•"/>
            </a:pPr>
            <a:r>
              <a:rPr lang="en-US">
                <a:hlinkClick r:id="rId3"/>
              </a:rPr>
              <a:t>https://monova.ca/wp-content/uploads/2019/10/CDNV_DISTRICT_HALL-4101499-v1-Chief_Dan_George_Story_Kit_Update_2019.pdf</a:t>
            </a:r>
            <a:endParaRPr lang="en-US"/>
          </a:p>
          <a:p>
            <a:pPr indent="-228600">
              <a:lnSpc>
                <a:spcPct val="90000"/>
              </a:lnSpc>
              <a:spcAft>
                <a:spcPts val="600"/>
              </a:spcAft>
              <a:buFont typeface="Arial" panose="020B0604020202020204" pitchFamily="34" charset="0"/>
              <a:buChar char="•"/>
            </a:pPr>
            <a:r>
              <a:rPr lang="en-US">
                <a:hlinkClick r:id="rId4"/>
              </a:rPr>
              <a:t>http://www.newfederation.org/Native_Leaders/Bios/George.htm</a:t>
            </a:r>
            <a:endParaRPr lang="en-US"/>
          </a:p>
          <a:p>
            <a:pPr indent="-228600">
              <a:lnSpc>
                <a:spcPct val="90000"/>
              </a:lnSpc>
              <a:spcAft>
                <a:spcPts val="600"/>
              </a:spcAft>
              <a:buFont typeface="Arial" panose="020B0604020202020204" pitchFamily="34" charset="0"/>
              <a:buChar char="•"/>
            </a:pPr>
            <a:r>
              <a:rPr lang="en-US">
                <a:ea typeface="+mn-lt"/>
                <a:cs typeface="+mn-lt"/>
                <a:hlinkClick r:id="rId5"/>
              </a:rPr>
              <a:t>https://www.aptnnews.ca/national-news/a-lament-for-confederation-a-speech-by-chief-dan-george-in-1967/#:~:text=%E2%80%9CA%20Lament%20for%20Confederation%E2%80%9D%20a,Chief%20Dan%20George%20in%201967&amp;text=How%20long%20have%20I%20known%20you%2C%20Oh%20Canada%3F&amp;text=And%20today%2C%20when%20you%20celebrate,my%20meat%20and%20my%20clothing</a:t>
            </a:r>
            <a:r>
              <a:rPr lang="en-US">
                <a:ea typeface="+mn-lt"/>
                <a:cs typeface="+mn-lt"/>
              </a:rPr>
              <a:t>.</a:t>
            </a:r>
            <a:endParaRPr lang="en-US"/>
          </a:p>
          <a:p>
            <a:pPr indent="-228600">
              <a:lnSpc>
                <a:spcPct val="90000"/>
              </a:lnSpc>
              <a:spcAft>
                <a:spcPts val="600"/>
              </a:spcAft>
              <a:buFont typeface="Arial" panose="020B0604020202020204" pitchFamily="34" charset="0"/>
              <a:buChar char="•"/>
            </a:pPr>
            <a:r>
              <a:rPr lang="en-US">
                <a:ea typeface="+mn-lt"/>
                <a:cs typeface="+mn-lt"/>
                <a:hlinkClick r:id="rId6"/>
              </a:rPr>
              <a:t>https://www.cbc.ca/player/play/937471043585</a:t>
            </a:r>
            <a:endParaRPr lang="en-US"/>
          </a:p>
          <a:p>
            <a:pPr indent="-228600">
              <a:lnSpc>
                <a:spcPct val="90000"/>
              </a:lnSpc>
              <a:spcAft>
                <a:spcPts val="600"/>
              </a:spcAft>
              <a:buFont typeface="Arial" panose="020B0604020202020204" pitchFamily="34" charset="0"/>
              <a:buChar char="•"/>
            </a:pPr>
            <a:endParaRPr lang="en-US"/>
          </a:p>
          <a:p>
            <a:pPr indent="-228600">
              <a:lnSpc>
                <a:spcPct val="90000"/>
              </a:lnSpc>
              <a:spcAft>
                <a:spcPts val="600"/>
              </a:spcAft>
              <a:buFont typeface="Arial" panose="020B0604020202020204" pitchFamily="34" charset="0"/>
              <a:buChar char="•"/>
            </a:pPr>
            <a:endParaRPr lang="en-US"/>
          </a:p>
        </p:txBody>
      </p:sp>
      <p:pic>
        <p:nvPicPr>
          <p:cNvPr id="3" name="Picture 3" descr="A picture containing tree, outdoor, person, person&#10;&#10;Description automatically generated">
            <a:extLst>
              <a:ext uri="{FF2B5EF4-FFF2-40B4-BE49-F238E27FC236}">
                <a16:creationId xmlns:a16="http://schemas.microsoft.com/office/drawing/2014/main" id="{84972E2C-B7F2-4630-9B9A-EBFB25BAFB4B}"/>
              </a:ext>
            </a:extLst>
          </p:cNvPr>
          <p:cNvPicPr>
            <a:picLocks noChangeAspect="1"/>
          </p:cNvPicPr>
          <p:nvPr/>
        </p:nvPicPr>
        <p:blipFill rotWithShape="1">
          <a:blip r:embed="rId7"/>
          <a:srcRect l="24450" r="6948" b="-2"/>
          <a:stretch/>
        </p:blipFill>
        <p:spPr>
          <a:xfrm>
            <a:off x="6621294" y="1295416"/>
            <a:ext cx="5570706" cy="55625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
        <p:nvSpPr>
          <p:cNvPr id="22" name="!!Oval">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Arc">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A6F9375-BA4A-4887-9F25-B3C8091B30A1}"/>
              </a:ext>
            </a:extLst>
          </p:cNvPr>
          <p:cNvSpPr txBox="1"/>
          <p:nvPr/>
        </p:nvSpPr>
        <p:spPr>
          <a:xfrm>
            <a:off x="6291532" y="224287"/>
            <a:ext cx="468414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Key Search Words</a:t>
            </a:r>
          </a:p>
          <a:p>
            <a:pPr marL="285750" indent="-285750">
              <a:buFont typeface="Arial"/>
              <a:buChar char="•"/>
            </a:pPr>
            <a:r>
              <a:rPr lang="en-US"/>
              <a:t>Chief Dan George</a:t>
            </a:r>
          </a:p>
          <a:p>
            <a:pPr marL="285750" indent="-285750">
              <a:buFont typeface="Arial"/>
              <a:buChar char="•"/>
            </a:pPr>
            <a:r>
              <a:rPr lang="en-US"/>
              <a:t>Chief Dan George environmentalist</a:t>
            </a:r>
          </a:p>
          <a:p>
            <a:endParaRPr lang="en-US"/>
          </a:p>
        </p:txBody>
      </p:sp>
      <p:sp>
        <p:nvSpPr>
          <p:cNvPr id="6" name="TextBox 5">
            <a:extLst>
              <a:ext uri="{FF2B5EF4-FFF2-40B4-BE49-F238E27FC236}">
                <a16:creationId xmlns:a16="http://schemas.microsoft.com/office/drawing/2014/main" id="{75F2B50A-8F61-4869-A150-40BEEB57259D}"/>
              </a:ext>
            </a:extLst>
          </p:cNvPr>
          <p:cNvSpPr txBox="1"/>
          <p:nvPr/>
        </p:nvSpPr>
        <p:spPr>
          <a:xfrm>
            <a:off x="526211" y="596085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Tree>
    <p:extLst>
      <p:ext uri="{BB962C8B-B14F-4D97-AF65-F5344CB8AC3E}">
        <p14:creationId xmlns:p14="http://schemas.microsoft.com/office/powerpoint/2010/main" val="2101842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000613-B8B3-4053-84BB-DFB6B8DF7CEA}"/>
              </a:ext>
            </a:extLst>
          </p:cNvPr>
          <p:cNvSpPr txBox="1"/>
          <p:nvPr/>
        </p:nvSpPr>
        <p:spPr>
          <a:xfrm>
            <a:off x="885646" y="123646"/>
            <a:ext cx="11110820" cy="79714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ea typeface="+mn-lt"/>
                <a:cs typeface="+mn-lt"/>
              </a:rPr>
              <a:t>Writing your paragraph.</a:t>
            </a:r>
          </a:p>
          <a:p>
            <a:pPr marL="285750" indent="-285750">
              <a:buFont typeface="Arial"/>
              <a:buChar char="•"/>
            </a:pPr>
            <a:r>
              <a:rPr lang="en-US" sz="3600">
                <a:ea typeface="+mn-lt"/>
                <a:cs typeface="+mn-lt"/>
              </a:rPr>
              <a:t>Introductory/topic sentence </a:t>
            </a:r>
          </a:p>
          <a:p>
            <a:r>
              <a:rPr lang="en-US" sz="3600">
                <a:ea typeface="+mn-lt"/>
                <a:cs typeface="+mn-lt"/>
              </a:rPr>
              <a:t>Who are you writing about? </a:t>
            </a:r>
          </a:p>
          <a:p>
            <a:r>
              <a:rPr lang="en-US" sz="3600">
                <a:ea typeface="+mn-lt"/>
                <a:cs typeface="+mn-lt"/>
              </a:rPr>
              <a:t>What Tribal Nation is your person from?</a:t>
            </a:r>
          </a:p>
          <a:p>
            <a:r>
              <a:rPr lang="en-US" sz="3600">
                <a:ea typeface="+mn-lt"/>
                <a:cs typeface="+mn-lt"/>
              </a:rPr>
              <a:t>Why are you writing about them?</a:t>
            </a:r>
          </a:p>
          <a:p>
            <a:pPr marL="285750" indent="-285750">
              <a:buFont typeface="Arial"/>
              <a:buChar char="•"/>
            </a:pPr>
            <a:r>
              <a:rPr lang="en-US" sz="3600">
                <a:ea typeface="+mn-lt"/>
                <a:cs typeface="+mn-lt"/>
              </a:rPr>
              <a:t>Details – 1-3 sentences about your topic</a:t>
            </a:r>
          </a:p>
          <a:p>
            <a:r>
              <a:rPr lang="en-US" sz="3600">
                <a:ea typeface="+mn-lt"/>
                <a:cs typeface="+mn-lt"/>
              </a:rPr>
              <a:t>What specific environmental issue is this person concerned with?</a:t>
            </a:r>
          </a:p>
          <a:p>
            <a:r>
              <a:rPr lang="en-US" sz="3600">
                <a:ea typeface="+mn-lt"/>
                <a:cs typeface="+mn-lt"/>
              </a:rPr>
              <a:t>What has this person accomplished?</a:t>
            </a:r>
          </a:p>
          <a:p>
            <a:r>
              <a:rPr lang="en-US" sz="3600">
                <a:ea typeface="+mn-lt"/>
                <a:cs typeface="+mn-lt"/>
              </a:rPr>
              <a:t>Any other interesting information.</a:t>
            </a:r>
          </a:p>
          <a:p>
            <a:r>
              <a:rPr lang="en-US" sz="3600">
                <a:ea typeface="+mn-lt"/>
                <a:cs typeface="+mn-lt"/>
              </a:rPr>
              <a:t>What makes this person interesting?</a:t>
            </a:r>
            <a:endParaRPr lang="en-US" sz="3600"/>
          </a:p>
          <a:p>
            <a:pPr marL="285750" indent="-285750">
              <a:buFont typeface="Arial"/>
              <a:buChar char="•"/>
            </a:pPr>
            <a:r>
              <a:rPr lang="en-US" sz="3600">
                <a:ea typeface="+mn-lt"/>
                <a:cs typeface="+mn-lt"/>
              </a:rPr>
              <a:t>Concluding sentence (May use the word I)</a:t>
            </a:r>
          </a:p>
          <a:p>
            <a:br>
              <a:rPr lang="en-US" sz="4000"/>
            </a:br>
            <a:endParaRPr lang="en-US" sz="4000"/>
          </a:p>
        </p:txBody>
      </p:sp>
    </p:spTree>
    <p:extLst>
      <p:ext uri="{BB962C8B-B14F-4D97-AF65-F5344CB8AC3E}">
        <p14:creationId xmlns:p14="http://schemas.microsoft.com/office/powerpoint/2010/main" val="8899832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2CD9FA-929B-4EA3-898F-223109FCC0E5}"/>
              </a:ext>
            </a:extLst>
          </p:cNvPr>
          <p:cNvSpPr txBox="1"/>
          <p:nvPr/>
        </p:nvSpPr>
        <p:spPr>
          <a:xfrm>
            <a:off x="497458" y="813758"/>
            <a:ext cx="11312104" cy="5509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t>        </a:t>
            </a:r>
            <a:r>
              <a:rPr lang="en-US" sz="3200" dirty="0"/>
              <a:t>Chief Dan George of the Tsleil Waututh Nation was a Canadian </a:t>
            </a:r>
            <a:r>
              <a:rPr lang="en-US" sz="3200"/>
              <a:t>Indiginous environmentalist. He believed that his people could </a:t>
            </a:r>
            <a:r>
              <a:rPr lang="en-US" sz="3200" dirty="0"/>
              <a:t>learn a lot from people of European decsent and that people of European descent had a lot to learn from Canada's first peoples. He was especially </a:t>
            </a:r>
            <a:r>
              <a:rPr lang="en-US" sz="3200" dirty="0">
                <a:highlight>
                  <a:srgbClr val="FFFF00"/>
                </a:highlight>
              </a:rPr>
              <a:t>concerned with the impact of pollution on the earth</a:t>
            </a:r>
            <a:r>
              <a:rPr lang="en-US" sz="3200" dirty="0"/>
              <a:t>. In 1971 he </a:t>
            </a:r>
            <a:r>
              <a:rPr lang="en-US" sz="3200" dirty="0">
                <a:highlight>
                  <a:srgbClr val="00FF00"/>
                </a:highlight>
              </a:rPr>
              <a:t>won </a:t>
            </a:r>
            <a:r>
              <a:rPr lang="en-US" sz="3200" dirty="0"/>
              <a:t>The </a:t>
            </a:r>
            <a:r>
              <a:rPr lang="en-US" sz="3200" dirty="0">
                <a:highlight>
                  <a:srgbClr val="00FF00"/>
                </a:highlight>
              </a:rPr>
              <a:t>Order of Canada</a:t>
            </a:r>
            <a:r>
              <a:rPr lang="en-US" sz="3200" dirty="0"/>
              <a:t> for his work in helping people of </a:t>
            </a:r>
            <a:r>
              <a:rPr lang="en-US" sz="3200"/>
              <a:t>European descent better understand indiinous cultures. Chief Dan George </a:t>
            </a:r>
            <a:r>
              <a:rPr lang="en-US" sz="3200">
                <a:highlight>
                  <a:srgbClr val="FF00FF"/>
                </a:highlight>
              </a:rPr>
              <a:t>got people to start thinking about how they were ruining th environment</a:t>
            </a:r>
            <a:r>
              <a:rPr lang="en-US" sz="3200"/>
              <a:t>. I think he was a great inspiation for all peoples.</a:t>
            </a:r>
            <a:endParaRPr lang="en-US" sz="3200" dirty="0"/>
          </a:p>
        </p:txBody>
      </p:sp>
      <p:sp>
        <p:nvSpPr>
          <p:cNvPr id="3" name="TextBox 2">
            <a:extLst>
              <a:ext uri="{FF2B5EF4-FFF2-40B4-BE49-F238E27FC236}">
                <a16:creationId xmlns:a16="http://schemas.microsoft.com/office/drawing/2014/main" id="{9EA7244C-160A-4030-84BA-31AC53559FF8}"/>
              </a:ext>
            </a:extLst>
          </p:cNvPr>
          <p:cNvSpPr txBox="1"/>
          <p:nvPr/>
        </p:nvSpPr>
        <p:spPr>
          <a:xfrm rot="-1620000">
            <a:off x="1244181" y="122747"/>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a:solidFill>
                  <a:srgbClr val="FF0000"/>
                </a:solidFill>
              </a:rPr>
              <a:t>Who?</a:t>
            </a:r>
            <a:endParaRPr lang="en-US" dirty="0"/>
          </a:p>
        </p:txBody>
      </p:sp>
      <p:sp>
        <p:nvSpPr>
          <p:cNvPr id="4" name="TextBox 3">
            <a:extLst>
              <a:ext uri="{FF2B5EF4-FFF2-40B4-BE49-F238E27FC236}">
                <a16:creationId xmlns:a16="http://schemas.microsoft.com/office/drawing/2014/main" id="{8B926280-D0D2-4288-A790-7018B28DACE4}"/>
              </a:ext>
            </a:extLst>
          </p:cNvPr>
          <p:cNvSpPr txBox="1"/>
          <p:nvPr/>
        </p:nvSpPr>
        <p:spPr>
          <a:xfrm>
            <a:off x="6145961" y="438150"/>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FF0000"/>
                </a:solidFill>
              </a:rPr>
              <a:t>tribal nation</a:t>
            </a:r>
          </a:p>
        </p:txBody>
      </p:sp>
      <p:sp>
        <p:nvSpPr>
          <p:cNvPr id="5" name="TextBox 4">
            <a:extLst>
              <a:ext uri="{FF2B5EF4-FFF2-40B4-BE49-F238E27FC236}">
                <a16:creationId xmlns:a16="http://schemas.microsoft.com/office/drawing/2014/main" id="{D8E92B75-B3A0-4313-9CF6-CA84BEF7309E}"/>
              </a:ext>
            </a:extLst>
          </p:cNvPr>
          <p:cNvSpPr txBox="1"/>
          <p:nvPr/>
        </p:nvSpPr>
        <p:spPr>
          <a:xfrm rot="-1620000">
            <a:off x="-51578" y="681667"/>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a:solidFill>
                  <a:srgbClr val="FF0000"/>
                </a:solidFill>
              </a:rPr>
              <a:t>Why?</a:t>
            </a:r>
            <a:endParaRPr lang="en-US" dirty="0"/>
          </a:p>
        </p:txBody>
      </p:sp>
      <p:sp>
        <p:nvSpPr>
          <p:cNvPr id="6" name="TextBox 5">
            <a:extLst>
              <a:ext uri="{FF2B5EF4-FFF2-40B4-BE49-F238E27FC236}">
                <a16:creationId xmlns:a16="http://schemas.microsoft.com/office/drawing/2014/main" id="{E14BFC11-2766-4734-9864-DCFA9E36FCD3}"/>
              </a:ext>
            </a:extLst>
          </p:cNvPr>
          <p:cNvSpPr txBox="1"/>
          <p:nvPr/>
        </p:nvSpPr>
        <p:spPr>
          <a:xfrm>
            <a:off x="1773447" y="3038655"/>
            <a:ext cx="433908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FF0000"/>
                </a:solidFill>
              </a:rPr>
              <a:t>specific environmental issue</a:t>
            </a:r>
            <a:endParaRPr lang="en-US" dirty="0"/>
          </a:p>
        </p:txBody>
      </p:sp>
      <p:sp>
        <p:nvSpPr>
          <p:cNvPr id="7" name="TextBox 6">
            <a:extLst>
              <a:ext uri="{FF2B5EF4-FFF2-40B4-BE49-F238E27FC236}">
                <a16:creationId xmlns:a16="http://schemas.microsoft.com/office/drawing/2014/main" id="{B85E4274-AF89-43B7-8A74-B874E77624C9}"/>
              </a:ext>
            </a:extLst>
          </p:cNvPr>
          <p:cNvSpPr txBox="1"/>
          <p:nvPr/>
        </p:nvSpPr>
        <p:spPr>
          <a:xfrm>
            <a:off x="6531454" y="3569718"/>
            <a:ext cx="485667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FF0000"/>
                </a:solidFill>
              </a:rPr>
              <a:t>i</a:t>
            </a:r>
            <a:r>
              <a:rPr lang="en-US" sz="2400">
                <a:solidFill>
                  <a:srgbClr val="FF0000"/>
                </a:solidFill>
                <a:highlight>
                  <a:srgbClr val="00FF00"/>
                </a:highlight>
              </a:rPr>
              <a:t>nteresting fact / accomplishment</a:t>
            </a:r>
            <a:endParaRPr lang="en-US" dirty="0">
              <a:highlight>
                <a:srgbClr val="00FF00"/>
              </a:highlight>
            </a:endParaRPr>
          </a:p>
        </p:txBody>
      </p:sp>
      <p:sp>
        <p:nvSpPr>
          <p:cNvPr id="8" name="TextBox 7">
            <a:extLst>
              <a:ext uri="{FF2B5EF4-FFF2-40B4-BE49-F238E27FC236}">
                <a16:creationId xmlns:a16="http://schemas.microsoft.com/office/drawing/2014/main" id="{ABA5A972-9EB3-47F7-8FA9-45857F93D6EF}"/>
              </a:ext>
            </a:extLst>
          </p:cNvPr>
          <p:cNvSpPr txBox="1"/>
          <p:nvPr/>
        </p:nvSpPr>
        <p:spPr>
          <a:xfrm rot="5400000">
            <a:off x="10009877" y="5250972"/>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a:solidFill>
                  <a:srgbClr val="002060"/>
                </a:solidFill>
                <a:highlight>
                  <a:srgbClr val="FF00FF"/>
                </a:highlight>
              </a:rPr>
              <a:t>accomplishment</a:t>
            </a:r>
            <a:endParaRPr lang="en-US" sz="2400">
              <a:solidFill>
                <a:srgbClr val="FF0000"/>
              </a:solidFill>
              <a:highlight>
                <a:srgbClr val="FF00FF"/>
              </a:highlight>
            </a:endParaRPr>
          </a:p>
        </p:txBody>
      </p:sp>
      <p:sp>
        <p:nvSpPr>
          <p:cNvPr id="9" name="TextBox 8">
            <a:extLst>
              <a:ext uri="{FF2B5EF4-FFF2-40B4-BE49-F238E27FC236}">
                <a16:creationId xmlns:a16="http://schemas.microsoft.com/office/drawing/2014/main" id="{6145894B-2490-40A0-897A-7234C7F204CF}"/>
              </a:ext>
            </a:extLst>
          </p:cNvPr>
          <p:cNvSpPr txBox="1"/>
          <p:nvPr/>
        </p:nvSpPr>
        <p:spPr>
          <a:xfrm rot="-1320000">
            <a:off x="5681393" y="5465733"/>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a:solidFill>
                  <a:srgbClr val="FF0000"/>
                </a:solidFill>
              </a:rPr>
              <a:t>conclusion</a:t>
            </a:r>
            <a:endParaRPr lang="en-US" dirty="0"/>
          </a:p>
        </p:txBody>
      </p:sp>
      <p:cxnSp>
        <p:nvCxnSpPr>
          <p:cNvPr id="10" name="Straight Arrow Connector 9">
            <a:extLst>
              <a:ext uri="{FF2B5EF4-FFF2-40B4-BE49-F238E27FC236}">
                <a16:creationId xmlns:a16="http://schemas.microsoft.com/office/drawing/2014/main" id="{18DB9D91-F614-4282-82AD-7B4BAAEBA3E7}"/>
              </a:ext>
            </a:extLst>
          </p:cNvPr>
          <p:cNvCxnSpPr/>
          <p:nvPr/>
        </p:nvCxnSpPr>
        <p:spPr>
          <a:xfrm>
            <a:off x="2238555" y="649857"/>
            <a:ext cx="770626" cy="3105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E82FBE9E-9738-4DCD-A025-5D4F768FCDB6}"/>
              </a:ext>
            </a:extLst>
          </p:cNvPr>
          <p:cNvCxnSpPr>
            <a:cxnSpLocks/>
          </p:cNvCxnSpPr>
          <p:nvPr/>
        </p:nvCxnSpPr>
        <p:spPr>
          <a:xfrm>
            <a:off x="843951" y="1253706"/>
            <a:ext cx="770626" cy="3105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915A0B9-4A69-42E8-9FBD-6DD24FE97364}"/>
              </a:ext>
            </a:extLst>
          </p:cNvPr>
          <p:cNvCxnSpPr>
            <a:cxnSpLocks/>
          </p:cNvCxnSpPr>
          <p:nvPr/>
        </p:nvCxnSpPr>
        <p:spPr>
          <a:xfrm>
            <a:off x="6896818" y="606724"/>
            <a:ext cx="94891" cy="3680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48345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61BA59-27CD-4848-88BC-D042012CE138}"/>
              </a:ext>
            </a:extLst>
          </p:cNvPr>
          <p:cNvSpPr txBox="1"/>
          <p:nvPr/>
        </p:nvSpPr>
        <p:spPr>
          <a:xfrm>
            <a:off x="238665" y="411192"/>
            <a:ext cx="9486180" cy="53860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Example Paragraph</a:t>
            </a:r>
          </a:p>
          <a:p>
            <a:endParaRPr lang="en-US"/>
          </a:p>
          <a:p>
            <a:r>
              <a:rPr lang="en-US" sz="2800"/>
              <a:t>Farley Mowat</a:t>
            </a:r>
          </a:p>
          <a:p>
            <a:endParaRPr lang="en-US" sz="2800"/>
          </a:p>
          <a:p>
            <a:r>
              <a:rPr lang="en-US" sz="2800">
                <a:solidFill>
                  <a:srgbClr val="FF0000"/>
                </a:solidFill>
              </a:rPr>
              <a:t>Farley Mowat</a:t>
            </a:r>
            <a:r>
              <a:rPr lang="en-US" sz="2800"/>
              <a:t> is a Canadian author and environmentalist. Through his writing he has helped to raise empathy for animals and social issues. As a result of his book "Never Cry Wolf" the Russian government passed a law banning the hunting of wolves. The Sea Sheppard Conservation Society named a ship after him and he received The National Outdoor Book Award along with many other awards for his writing. I agree with David Suzuki, "Farley Mowat is an inspiration.</a:t>
            </a:r>
          </a:p>
        </p:txBody>
      </p:sp>
      <p:sp>
        <p:nvSpPr>
          <p:cNvPr id="3" name="TextBox 2">
            <a:extLst>
              <a:ext uri="{FF2B5EF4-FFF2-40B4-BE49-F238E27FC236}">
                <a16:creationId xmlns:a16="http://schemas.microsoft.com/office/drawing/2014/main" id="{CF4DA7DC-8681-4BE4-B3ED-3AB2791C1E3D}"/>
              </a:ext>
            </a:extLst>
          </p:cNvPr>
          <p:cNvSpPr txBox="1"/>
          <p:nvPr/>
        </p:nvSpPr>
        <p:spPr>
          <a:xfrm>
            <a:off x="3903992" y="625954"/>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accent2"/>
                </a:solidFill>
              </a:rPr>
              <a:t>Use the person's name in the first sentence.</a:t>
            </a:r>
          </a:p>
        </p:txBody>
      </p:sp>
      <p:cxnSp>
        <p:nvCxnSpPr>
          <p:cNvPr id="5" name="Straight Arrow Connector 4">
            <a:extLst>
              <a:ext uri="{FF2B5EF4-FFF2-40B4-BE49-F238E27FC236}">
                <a16:creationId xmlns:a16="http://schemas.microsoft.com/office/drawing/2014/main" id="{6B13E8F8-BC87-4740-B2D8-7BA87F3D06ED}"/>
              </a:ext>
            </a:extLst>
          </p:cNvPr>
          <p:cNvCxnSpPr/>
          <p:nvPr/>
        </p:nvCxnSpPr>
        <p:spPr>
          <a:xfrm flipH="1">
            <a:off x="5687863" y="941896"/>
            <a:ext cx="2751826" cy="1000665"/>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6" name="TextBox 5">
            <a:extLst>
              <a:ext uri="{FF2B5EF4-FFF2-40B4-BE49-F238E27FC236}">
                <a16:creationId xmlns:a16="http://schemas.microsoft.com/office/drawing/2014/main" id="{D525BD2A-B327-4353-B0FD-2B578CF24416}"/>
              </a:ext>
            </a:extLst>
          </p:cNvPr>
          <p:cNvSpPr txBox="1"/>
          <p:nvPr/>
        </p:nvSpPr>
        <p:spPr>
          <a:xfrm>
            <a:off x="8559560" y="335712"/>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accent2"/>
                </a:solidFill>
              </a:rPr>
              <a:t>Why you are writing about this person should made clear in the first sentence. </a:t>
            </a:r>
          </a:p>
        </p:txBody>
      </p:sp>
      <p:cxnSp>
        <p:nvCxnSpPr>
          <p:cNvPr id="7" name="Straight Arrow Connector 6">
            <a:extLst>
              <a:ext uri="{FF2B5EF4-FFF2-40B4-BE49-F238E27FC236}">
                <a16:creationId xmlns:a16="http://schemas.microsoft.com/office/drawing/2014/main" id="{C779EE5B-5819-426D-A0FA-0BDC271CE815}"/>
              </a:ext>
            </a:extLst>
          </p:cNvPr>
          <p:cNvCxnSpPr>
            <a:cxnSpLocks/>
          </p:cNvCxnSpPr>
          <p:nvPr/>
        </p:nvCxnSpPr>
        <p:spPr>
          <a:xfrm flipH="1">
            <a:off x="3071183" y="1301329"/>
            <a:ext cx="897147" cy="49745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8" name="Straight Arrow Connector 7">
            <a:extLst>
              <a:ext uri="{FF2B5EF4-FFF2-40B4-BE49-F238E27FC236}">
                <a16:creationId xmlns:a16="http://schemas.microsoft.com/office/drawing/2014/main" id="{FA69193E-57DE-45B4-A0F5-82099B53FC19}"/>
              </a:ext>
            </a:extLst>
          </p:cNvPr>
          <p:cNvCxnSpPr>
            <a:cxnSpLocks/>
          </p:cNvCxnSpPr>
          <p:nvPr/>
        </p:nvCxnSpPr>
        <p:spPr>
          <a:xfrm flipH="1">
            <a:off x="7628806" y="1315707"/>
            <a:ext cx="897147" cy="49745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9" name="TextBox 8">
            <a:extLst>
              <a:ext uri="{FF2B5EF4-FFF2-40B4-BE49-F238E27FC236}">
                <a16:creationId xmlns:a16="http://schemas.microsoft.com/office/drawing/2014/main" id="{7FFB732C-4DAA-4725-904F-E7585EDE2666}"/>
              </a:ext>
            </a:extLst>
          </p:cNvPr>
          <p:cNvSpPr txBox="1"/>
          <p:nvPr/>
        </p:nvSpPr>
        <p:spPr>
          <a:xfrm>
            <a:off x="9727721" y="2769079"/>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accent2"/>
                </a:solidFill>
              </a:rPr>
              <a:t>Specific environmentalist issue.</a:t>
            </a:r>
          </a:p>
        </p:txBody>
      </p:sp>
      <p:cxnSp>
        <p:nvCxnSpPr>
          <p:cNvPr id="10" name="Straight Arrow Connector 9">
            <a:extLst>
              <a:ext uri="{FF2B5EF4-FFF2-40B4-BE49-F238E27FC236}">
                <a16:creationId xmlns:a16="http://schemas.microsoft.com/office/drawing/2014/main" id="{0295AC7A-86A4-4DAC-AE73-EF90647311D3}"/>
              </a:ext>
            </a:extLst>
          </p:cNvPr>
          <p:cNvCxnSpPr>
            <a:cxnSpLocks/>
          </p:cNvCxnSpPr>
          <p:nvPr/>
        </p:nvCxnSpPr>
        <p:spPr>
          <a:xfrm flipH="1" flipV="1">
            <a:off x="7959485" y="2790824"/>
            <a:ext cx="1745411" cy="365184"/>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11" name="TextBox 10">
            <a:extLst>
              <a:ext uri="{FF2B5EF4-FFF2-40B4-BE49-F238E27FC236}">
                <a16:creationId xmlns:a16="http://schemas.microsoft.com/office/drawing/2014/main" id="{13CB8A76-97FF-4F86-97BC-2AF98F9E727C}"/>
              </a:ext>
            </a:extLst>
          </p:cNvPr>
          <p:cNvSpPr txBox="1"/>
          <p:nvPr/>
        </p:nvSpPr>
        <p:spPr>
          <a:xfrm>
            <a:off x="9526438" y="386175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0070C0"/>
                </a:solidFill>
              </a:rPr>
              <a:t>accomplishment</a:t>
            </a:r>
          </a:p>
        </p:txBody>
      </p:sp>
      <p:cxnSp>
        <p:nvCxnSpPr>
          <p:cNvPr id="12" name="Straight Arrow Connector 11">
            <a:extLst>
              <a:ext uri="{FF2B5EF4-FFF2-40B4-BE49-F238E27FC236}">
                <a16:creationId xmlns:a16="http://schemas.microsoft.com/office/drawing/2014/main" id="{FF2C7216-D579-43AF-8F3B-73DAA64FF715}"/>
              </a:ext>
            </a:extLst>
          </p:cNvPr>
          <p:cNvCxnSpPr>
            <a:cxnSpLocks/>
          </p:cNvCxnSpPr>
          <p:nvPr/>
        </p:nvCxnSpPr>
        <p:spPr>
          <a:xfrm flipH="1" flipV="1">
            <a:off x="7571297" y="3538448"/>
            <a:ext cx="1802919" cy="55208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13" name="TextBox 12">
            <a:extLst>
              <a:ext uri="{FF2B5EF4-FFF2-40B4-BE49-F238E27FC236}">
                <a16:creationId xmlns:a16="http://schemas.microsoft.com/office/drawing/2014/main" id="{2344DE32-C682-4E9C-BCCB-80A7DDCDD157}"/>
              </a:ext>
            </a:extLst>
          </p:cNvPr>
          <p:cNvSpPr txBox="1"/>
          <p:nvPr/>
        </p:nvSpPr>
        <p:spPr>
          <a:xfrm>
            <a:off x="9712445" y="466599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0070C0"/>
                </a:solidFill>
              </a:rPr>
              <a:t>Awards</a:t>
            </a:r>
          </a:p>
        </p:txBody>
      </p:sp>
      <p:cxnSp>
        <p:nvCxnSpPr>
          <p:cNvPr id="14" name="Straight Arrow Connector 13">
            <a:extLst>
              <a:ext uri="{FF2B5EF4-FFF2-40B4-BE49-F238E27FC236}">
                <a16:creationId xmlns:a16="http://schemas.microsoft.com/office/drawing/2014/main" id="{D4EE61C9-B2B8-4145-9565-BC270E13F7D6}"/>
              </a:ext>
            </a:extLst>
          </p:cNvPr>
          <p:cNvCxnSpPr>
            <a:cxnSpLocks/>
          </p:cNvCxnSpPr>
          <p:nvPr/>
        </p:nvCxnSpPr>
        <p:spPr>
          <a:xfrm flipH="1" flipV="1">
            <a:off x="3890692" y="4645503"/>
            <a:ext cx="5943600" cy="37956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5" name="Straight Arrow Connector 14">
            <a:extLst>
              <a:ext uri="{FF2B5EF4-FFF2-40B4-BE49-F238E27FC236}">
                <a16:creationId xmlns:a16="http://schemas.microsoft.com/office/drawing/2014/main" id="{044D435D-BCD1-42D8-9FB9-6AF3B67EBA9E}"/>
              </a:ext>
            </a:extLst>
          </p:cNvPr>
          <p:cNvCxnSpPr>
            <a:cxnSpLocks/>
          </p:cNvCxnSpPr>
          <p:nvPr/>
        </p:nvCxnSpPr>
        <p:spPr>
          <a:xfrm flipH="1" flipV="1">
            <a:off x="7528164" y="3969769"/>
            <a:ext cx="2349260" cy="72461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16" name="TextBox 15">
            <a:extLst>
              <a:ext uri="{FF2B5EF4-FFF2-40B4-BE49-F238E27FC236}">
                <a16:creationId xmlns:a16="http://schemas.microsoft.com/office/drawing/2014/main" id="{0F7AB989-DCC8-41B7-95CD-20B70F51A3D7}"/>
              </a:ext>
            </a:extLst>
          </p:cNvPr>
          <p:cNvSpPr txBox="1"/>
          <p:nvPr/>
        </p:nvSpPr>
        <p:spPr>
          <a:xfrm>
            <a:off x="5010150" y="348615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17" name="TextBox 16">
            <a:extLst>
              <a:ext uri="{FF2B5EF4-FFF2-40B4-BE49-F238E27FC236}">
                <a16:creationId xmlns:a16="http://schemas.microsoft.com/office/drawing/2014/main" id="{BB3BDD5A-089F-4FB0-865F-8B95C7634ADD}"/>
              </a:ext>
            </a:extLst>
          </p:cNvPr>
          <p:cNvSpPr txBox="1"/>
          <p:nvPr/>
        </p:nvSpPr>
        <p:spPr>
          <a:xfrm>
            <a:off x="6216950" y="352838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18" name="TextBox 17">
            <a:extLst>
              <a:ext uri="{FF2B5EF4-FFF2-40B4-BE49-F238E27FC236}">
                <a16:creationId xmlns:a16="http://schemas.microsoft.com/office/drawing/2014/main" id="{2FDF8B06-784C-4291-892A-6E694CAC5CFE}"/>
              </a:ext>
            </a:extLst>
          </p:cNvPr>
          <p:cNvSpPr txBox="1"/>
          <p:nvPr/>
        </p:nvSpPr>
        <p:spPr>
          <a:xfrm>
            <a:off x="7150580" y="5540315"/>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70C0"/>
                </a:solidFill>
              </a:rPr>
              <a:t>Concluding personal or "I" statement.</a:t>
            </a:r>
          </a:p>
        </p:txBody>
      </p:sp>
      <p:cxnSp>
        <p:nvCxnSpPr>
          <p:cNvPr id="19" name="Straight Arrow Connector 18">
            <a:extLst>
              <a:ext uri="{FF2B5EF4-FFF2-40B4-BE49-F238E27FC236}">
                <a16:creationId xmlns:a16="http://schemas.microsoft.com/office/drawing/2014/main" id="{66E514DD-4BA9-408A-86E2-7235C945BDBE}"/>
              </a:ext>
            </a:extLst>
          </p:cNvPr>
          <p:cNvCxnSpPr>
            <a:cxnSpLocks/>
          </p:cNvCxnSpPr>
          <p:nvPr/>
        </p:nvCxnSpPr>
        <p:spPr>
          <a:xfrm flipH="1" flipV="1">
            <a:off x="4566428" y="5335617"/>
            <a:ext cx="2406769" cy="48020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114580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64461AC-C4F6-4C3E-A46E-C939AD0263FE}"/>
              </a:ext>
            </a:extLst>
          </p:cNvPr>
          <p:cNvSpPr txBox="1"/>
          <p:nvPr/>
        </p:nvSpPr>
        <p:spPr>
          <a:xfrm>
            <a:off x="324929" y="1101306"/>
            <a:ext cx="11542142" cy="71096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US" sz="2400"/>
              <a:t>Who is the piece about?</a:t>
            </a:r>
          </a:p>
          <a:p>
            <a:r>
              <a:rPr lang="en-US" sz="2400"/>
              <a:t>__________________________________________________________________________</a:t>
            </a:r>
          </a:p>
          <a:p>
            <a:r>
              <a:rPr lang="en-US" sz="2400"/>
              <a:t>2. Why did the author (classmate) write about this person?</a:t>
            </a:r>
          </a:p>
          <a:p>
            <a:r>
              <a:rPr lang="en-US" sz="2400"/>
              <a:t>__________________________________________________________________________</a:t>
            </a:r>
          </a:p>
          <a:p>
            <a:r>
              <a:rPr lang="en-US" sz="2400"/>
              <a:t>3. What specific environmental issue is this person concerned with?</a:t>
            </a:r>
          </a:p>
          <a:p>
            <a:r>
              <a:rPr lang="en-US" sz="2400"/>
              <a:t>__________________________________________________________________________</a:t>
            </a:r>
          </a:p>
          <a:p>
            <a:r>
              <a:rPr lang="en-US" sz="2400"/>
              <a:t>4. What has this person accomplished?</a:t>
            </a:r>
          </a:p>
          <a:p>
            <a:r>
              <a:rPr lang="en-US" sz="2400"/>
              <a:t>____________________________________________________________________________________________________________________________________________________</a:t>
            </a:r>
          </a:p>
          <a:p>
            <a:r>
              <a:rPr lang="en-US" sz="2400"/>
              <a:t>5. Has this person won any awards? If so, what were they?</a:t>
            </a:r>
          </a:p>
          <a:p>
            <a:r>
              <a:rPr lang="en-US" sz="2400"/>
              <a:t>____________________________________________________________________________________________________________________________________________________6. What makes this person interesting or noteworthy?</a:t>
            </a:r>
          </a:p>
          <a:p>
            <a:r>
              <a:rPr lang="en-US" sz="2400"/>
              <a:t>____________________________________________________________________________________________________________________________________________________</a:t>
            </a:r>
          </a:p>
          <a:p>
            <a:pPr marL="342900" indent="-342900">
              <a:buAutoNum type="arabicPeriod"/>
            </a:pPr>
            <a:endParaRPr lang="en-US" sz="3200"/>
          </a:p>
          <a:p>
            <a:pPr marL="342900" indent="-342900">
              <a:buAutoNum type="arabicPeriod"/>
            </a:pPr>
            <a:endParaRPr lang="en-US" sz="3200"/>
          </a:p>
          <a:p>
            <a:endParaRPr lang="en-US" sz="3200"/>
          </a:p>
        </p:txBody>
      </p:sp>
      <p:sp>
        <p:nvSpPr>
          <p:cNvPr id="3" name="TextBox 2">
            <a:extLst>
              <a:ext uri="{FF2B5EF4-FFF2-40B4-BE49-F238E27FC236}">
                <a16:creationId xmlns:a16="http://schemas.microsoft.com/office/drawing/2014/main" id="{8FE99497-C8B5-470C-9C3D-B12EB17E63D8}"/>
              </a:ext>
            </a:extLst>
          </p:cNvPr>
          <p:cNvSpPr txBox="1"/>
          <p:nvPr/>
        </p:nvSpPr>
        <p:spPr>
          <a:xfrm>
            <a:off x="7341079" y="468702"/>
            <a:ext cx="48566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Name : ____________________________</a:t>
            </a:r>
          </a:p>
        </p:txBody>
      </p:sp>
      <p:sp>
        <p:nvSpPr>
          <p:cNvPr id="4" name="TextBox 3">
            <a:extLst>
              <a:ext uri="{FF2B5EF4-FFF2-40B4-BE49-F238E27FC236}">
                <a16:creationId xmlns:a16="http://schemas.microsoft.com/office/drawing/2014/main" id="{5DEED984-30BB-48BC-BFD2-D0DEEA7DB207}"/>
              </a:ext>
            </a:extLst>
          </p:cNvPr>
          <p:cNvSpPr txBox="1"/>
          <p:nvPr/>
        </p:nvSpPr>
        <p:spPr>
          <a:xfrm>
            <a:off x="123645" y="-5750"/>
            <a:ext cx="7588369"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0070C0"/>
                </a:solidFill>
              </a:rPr>
              <a:t>After reading your piece someone should be able to answer the following questions.</a:t>
            </a:r>
          </a:p>
        </p:txBody>
      </p:sp>
    </p:spTree>
    <p:extLst>
      <p:ext uri="{BB962C8B-B14F-4D97-AF65-F5344CB8AC3E}">
        <p14:creationId xmlns:p14="http://schemas.microsoft.com/office/powerpoint/2010/main" val="17034680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8A7BA06D-B3FF-4E91-8639-B4569AE3A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Arc 20">
            <a:extLst>
              <a:ext uri="{FF2B5EF4-FFF2-40B4-BE49-F238E27FC236}">
                <a16:creationId xmlns:a16="http://schemas.microsoft.com/office/drawing/2014/main" id="{2B30C86D-5A07-48BC-9C9D-6F9A2DB1E9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useBgFill="1">
        <p:nvSpPr>
          <p:cNvPr id="23" name="Rectangle 22">
            <a:extLst>
              <a:ext uri="{FF2B5EF4-FFF2-40B4-BE49-F238E27FC236}">
                <a16:creationId xmlns:a16="http://schemas.microsoft.com/office/drawing/2014/main" id="{DCE1AED4-C7FF-4468-BF54-4470A0A3E2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72EE886-E216-4E5B-94E0-739A49D5C50E}"/>
              </a:ext>
            </a:extLst>
          </p:cNvPr>
          <p:cNvPicPr>
            <a:picLocks noChangeAspect="1"/>
          </p:cNvPicPr>
          <p:nvPr/>
        </p:nvPicPr>
        <p:blipFill rotWithShape="1">
          <a:blip r:embed="rId2"/>
          <a:srcRect t="5609" r="-1" b="10100"/>
          <a:stretch/>
        </p:blipFill>
        <p:spPr>
          <a:xfrm>
            <a:off x="20" y="10"/>
            <a:ext cx="12191980" cy="6857990"/>
          </a:xfrm>
          <a:prstGeom prst="rect">
            <a:avLst/>
          </a:prstGeom>
        </p:spPr>
      </p:pic>
      <p:sp>
        <p:nvSpPr>
          <p:cNvPr id="25" name="Rectangle 24">
            <a:extLst>
              <a:ext uri="{FF2B5EF4-FFF2-40B4-BE49-F238E27FC236}">
                <a16:creationId xmlns:a16="http://schemas.microsoft.com/office/drawing/2014/main" id="{BDE94FAB-AA60-43B4-A2C3-3A940B9A95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4530071"/>
            <a:ext cx="12191999" cy="2327926"/>
          </a:xfrm>
          <a:prstGeom prst="rect">
            <a:avLst/>
          </a:prstGeom>
          <a:gradFill flip="none" rotWithShape="1">
            <a:gsLst>
              <a:gs pos="44000">
                <a:schemeClr val="tx1">
                  <a:alpha val="40000"/>
                </a:schemeClr>
              </a:gs>
              <a:gs pos="100000">
                <a:schemeClr val="tx1">
                  <a:alpha val="70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AC040FE-B20D-4709-9D07-02B7238B07E8}"/>
              </a:ext>
            </a:extLst>
          </p:cNvPr>
          <p:cNvSpPr txBox="1"/>
          <p:nvPr/>
        </p:nvSpPr>
        <p:spPr>
          <a:xfrm>
            <a:off x="4514491" y="2245740"/>
            <a:ext cx="5535284" cy="2734172"/>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Autofit/>
          </a:bodyPr>
          <a:lstStyle/>
          <a:p>
            <a:pPr algn="ctr">
              <a:lnSpc>
                <a:spcPct val="90000"/>
              </a:lnSpc>
              <a:spcBef>
                <a:spcPct val="0"/>
              </a:spcBef>
              <a:spcAft>
                <a:spcPts val="600"/>
              </a:spcAft>
            </a:pPr>
            <a:r>
              <a:rPr lang="en-US" sz="5400" kern="1200">
                <a:solidFill>
                  <a:schemeClr val="bg1"/>
                </a:solidFill>
                <a:latin typeface="+mj-lt"/>
                <a:ea typeface="+mj-ea"/>
                <a:cs typeface="+mj-cs"/>
              </a:rPr>
              <a:t>What do you think of when you hear the word land</a:t>
            </a:r>
            <a:r>
              <a:rPr lang="en-US" sz="5400">
                <a:solidFill>
                  <a:schemeClr val="bg1"/>
                </a:solidFill>
                <a:latin typeface="+mj-lt"/>
                <a:ea typeface="+mj-ea"/>
                <a:cs typeface="+mj-cs"/>
              </a:rPr>
              <a:t>?</a:t>
            </a:r>
            <a:endParaRPr lang="en-US" sz="5400" kern="1200">
              <a:solidFill>
                <a:schemeClr val="bg1"/>
              </a:solidFill>
              <a:latin typeface="+mj-lt"/>
              <a:ea typeface="+mj-ea"/>
              <a:cs typeface="+mj-cs"/>
            </a:endParaRPr>
          </a:p>
        </p:txBody>
      </p:sp>
      <p:sp>
        <p:nvSpPr>
          <p:cNvPr id="3" name="TextBox 2">
            <a:extLst>
              <a:ext uri="{FF2B5EF4-FFF2-40B4-BE49-F238E27FC236}">
                <a16:creationId xmlns:a16="http://schemas.microsoft.com/office/drawing/2014/main" id="{96A5AAEC-8915-4CF2-8871-F2F7D32157CB}"/>
              </a:ext>
            </a:extLst>
          </p:cNvPr>
          <p:cNvSpPr txBox="1"/>
          <p:nvPr/>
        </p:nvSpPr>
        <p:spPr>
          <a:xfrm>
            <a:off x="4867275" y="334327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5" name="TextBox 4">
            <a:extLst>
              <a:ext uri="{FF2B5EF4-FFF2-40B4-BE49-F238E27FC236}">
                <a16:creationId xmlns:a16="http://schemas.microsoft.com/office/drawing/2014/main" id="{C7E27B33-CE06-41D0-9BE7-DFC98D9993C1}"/>
              </a:ext>
            </a:extLst>
          </p:cNvPr>
          <p:cNvSpPr txBox="1"/>
          <p:nvPr/>
        </p:nvSpPr>
        <p:spPr>
          <a:xfrm rot="20040000">
            <a:off x="75528" y="1187881"/>
            <a:ext cx="7760896"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t>What  images and feelings come to mind when you hear the word land?</a:t>
            </a:r>
          </a:p>
        </p:txBody>
      </p:sp>
      <p:sp>
        <p:nvSpPr>
          <p:cNvPr id="6" name="TextBox 5">
            <a:extLst>
              <a:ext uri="{FF2B5EF4-FFF2-40B4-BE49-F238E27FC236}">
                <a16:creationId xmlns:a16="http://schemas.microsoft.com/office/drawing/2014/main" id="{87C68519-3033-4E8B-A90C-5B05FE5FCE07}"/>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7" name="TextBox 6">
            <a:extLst>
              <a:ext uri="{FF2B5EF4-FFF2-40B4-BE49-F238E27FC236}">
                <a16:creationId xmlns:a16="http://schemas.microsoft.com/office/drawing/2014/main" id="{07EDB435-F74F-4487-A10F-F4DFA8D0AE9E}"/>
              </a:ext>
            </a:extLst>
          </p:cNvPr>
          <p:cNvSpPr txBox="1"/>
          <p:nvPr/>
        </p:nvSpPr>
        <p:spPr>
          <a:xfrm>
            <a:off x="266520" y="5284218"/>
            <a:ext cx="1103893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latin typeface="Arial Black"/>
              </a:rPr>
              <a:t>Create a cover page for "We Are The Land" that shows what "land" means to you.</a:t>
            </a:r>
          </a:p>
        </p:txBody>
      </p:sp>
      <p:sp>
        <p:nvSpPr>
          <p:cNvPr id="9" name="TextBox 8">
            <a:extLst>
              <a:ext uri="{FF2B5EF4-FFF2-40B4-BE49-F238E27FC236}">
                <a16:creationId xmlns:a16="http://schemas.microsoft.com/office/drawing/2014/main" id="{97047D09-34AD-4840-9694-85DB94557046}"/>
              </a:ext>
            </a:extLst>
          </p:cNvPr>
          <p:cNvSpPr txBox="1"/>
          <p:nvPr/>
        </p:nvSpPr>
        <p:spPr>
          <a:xfrm>
            <a:off x="8979199" y="381539"/>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hlinkClick r:id="rId3"/>
              </a:rPr>
              <a:t>https://www.youtube.com/watch?v=Ac4B0tQor2Q</a:t>
            </a:r>
            <a:r>
              <a:rPr lang="en-US">
                <a:ea typeface="+mn-lt"/>
                <a:cs typeface="+mn-lt"/>
              </a:rPr>
              <a:t> </a:t>
            </a:r>
          </a:p>
          <a:p>
            <a:r>
              <a:rPr lang="en-US"/>
              <a:t>Nature music</a:t>
            </a:r>
          </a:p>
        </p:txBody>
      </p:sp>
    </p:spTree>
    <p:extLst>
      <p:ext uri="{BB962C8B-B14F-4D97-AF65-F5344CB8AC3E}">
        <p14:creationId xmlns:p14="http://schemas.microsoft.com/office/powerpoint/2010/main" val="36334892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8A7BA06D-B3FF-4E91-8639-B4569AE3A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Arc 21">
            <a:extLst>
              <a:ext uri="{FF2B5EF4-FFF2-40B4-BE49-F238E27FC236}">
                <a16:creationId xmlns:a16="http://schemas.microsoft.com/office/drawing/2014/main" id="{2B30C86D-5A07-48BC-9C9D-6F9A2DB1E9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useBgFill="1">
        <p:nvSpPr>
          <p:cNvPr id="24" name="Rectangle 23">
            <a:extLst>
              <a:ext uri="{FF2B5EF4-FFF2-40B4-BE49-F238E27FC236}">
                <a16:creationId xmlns:a16="http://schemas.microsoft.com/office/drawing/2014/main" id="{B9E248E0-55F8-4E45-A07F-B49E0EEA97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Arc 25">
            <a:extLst>
              <a:ext uri="{FF2B5EF4-FFF2-40B4-BE49-F238E27FC236}">
                <a16:creationId xmlns:a16="http://schemas.microsoft.com/office/drawing/2014/main" id="{311F016A-A753-449B-9EA6-322199B71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92014">
            <a:off x="3109564" y="704848"/>
            <a:ext cx="2987899" cy="2987899"/>
          </a:xfrm>
          <a:prstGeom prst="arc">
            <a:avLst>
              <a:gd name="adj1" fmla="val 16200000"/>
              <a:gd name="adj2" fmla="val 2287352"/>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46CF6B6-17B3-4BBE-ACCA-1927B58BFE96}"/>
              </a:ext>
            </a:extLst>
          </p:cNvPr>
          <p:cNvSpPr>
            <a:spLocks noGrp="1"/>
          </p:cNvSpPr>
          <p:nvPr>
            <p:ph type="title"/>
          </p:nvPr>
        </p:nvSpPr>
        <p:spPr>
          <a:xfrm>
            <a:off x="415044" y="5039292"/>
            <a:ext cx="8443637" cy="816805"/>
          </a:xfrm>
        </p:spPr>
        <p:txBody>
          <a:bodyPr vert="horz" lIns="91440" tIns="45720" rIns="91440" bIns="45720" rtlCol="0" anchor="b">
            <a:normAutofit/>
          </a:bodyPr>
          <a:lstStyle/>
          <a:p>
            <a:r>
              <a:rPr lang="en-US" sz="1500" kern="1200">
                <a:latin typeface="+mj-lt"/>
                <a:ea typeface="+mj-ea"/>
                <a:cs typeface="+mj-cs"/>
              </a:rPr>
              <a:t>We Are All Treaty Peoples</a:t>
            </a:r>
            <a:r>
              <a:rPr lang="en-US" sz="1500"/>
              <a:t> (book)</a:t>
            </a:r>
            <a:br>
              <a:rPr lang="en-US" sz="1500" kern="1200"/>
            </a:br>
            <a:r>
              <a:rPr lang="en-US" sz="1500" kern="1200">
                <a:latin typeface="+mj-lt"/>
                <a:ea typeface="+mj-ea"/>
                <a:cs typeface="+mj-cs"/>
                <a:hlinkClick r:id="rId2">
                  <a:extLst>
                    <a:ext uri="{A12FA001-AC4F-418D-AE19-62706E023703}">
                      <ahyp:hlinkClr xmlns:ahyp="http://schemas.microsoft.com/office/drawing/2018/hyperlinkcolor" val="tx"/>
                    </a:ext>
                  </a:extLst>
                </a:hlinkClick>
              </a:rPr>
              <a:t>https://www.youtube.com/watch?v=2jb4JesjE1A</a:t>
            </a:r>
            <a:r>
              <a:rPr lang="en-US" sz="1500" kern="1200">
                <a:latin typeface="+mj-lt"/>
                <a:ea typeface="+mj-ea"/>
                <a:cs typeface="+mj-cs"/>
              </a:rPr>
              <a:t> </a:t>
            </a:r>
            <a:r>
              <a:rPr lang="en-US" sz="1500"/>
              <a:t> </a:t>
            </a:r>
            <a:br>
              <a:rPr lang="en-US" sz="1500"/>
            </a:br>
            <a:r>
              <a:rPr lang="en-US" sz="1500"/>
              <a:t>25 min </a:t>
            </a:r>
            <a:endParaRPr lang="en-US" sz="1500" kern="1200">
              <a:latin typeface="+mj-lt"/>
            </a:endParaRPr>
          </a:p>
        </p:txBody>
      </p:sp>
      <p:sp>
        <p:nvSpPr>
          <p:cNvPr id="13" name="TextBox 12">
            <a:extLst>
              <a:ext uri="{FF2B5EF4-FFF2-40B4-BE49-F238E27FC236}">
                <a16:creationId xmlns:a16="http://schemas.microsoft.com/office/drawing/2014/main" id="{2C44F8BD-EFA5-465E-8AF0-452E5AEB56B4}"/>
              </a:ext>
            </a:extLst>
          </p:cNvPr>
          <p:cNvSpPr txBox="1"/>
          <p:nvPr/>
        </p:nvSpPr>
        <p:spPr>
          <a:xfrm>
            <a:off x="601950" y="470671"/>
            <a:ext cx="8472392" cy="3752716"/>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fontScale="92500" lnSpcReduction="10000"/>
          </a:bodyPr>
          <a:lstStyle/>
          <a:p>
            <a:pPr>
              <a:lnSpc>
                <a:spcPct val="90000"/>
              </a:lnSpc>
              <a:spcBef>
                <a:spcPts val="1000"/>
              </a:spcBef>
            </a:pPr>
            <a:r>
              <a:rPr lang="en-US" sz="4000" b="1" kern="1200">
                <a:latin typeface="+mn-lt"/>
                <a:ea typeface="+mn-ea"/>
                <a:cs typeface="+mn-cs"/>
              </a:rPr>
              <a:t>We Are All Treaty Peoples</a:t>
            </a:r>
            <a:br>
              <a:rPr lang="en-US" sz="4000" b="1"/>
            </a:br>
            <a:br>
              <a:rPr lang="en-US" sz="4000" b="1"/>
            </a:br>
            <a:r>
              <a:rPr lang="en-US" sz="4000" b="1"/>
              <a:t>Discussion:</a:t>
            </a:r>
            <a:br>
              <a:rPr lang="en-US" sz="4000" b="1"/>
            </a:br>
            <a:r>
              <a:rPr lang="en-US" sz="4000"/>
              <a:t>What is a simpler term for 'Treaty'?</a:t>
            </a:r>
            <a:br>
              <a:rPr lang="en-US" sz="4000"/>
            </a:br>
            <a:br>
              <a:rPr lang="en-US" sz="4000"/>
            </a:br>
            <a:r>
              <a:rPr lang="en-US" sz="4000"/>
              <a:t>What was agreed upon?</a:t>
            </a:r>
            <a:br>
              <a:rPr lang="en-US" sz="4000"/>
            </a:br>
            <a:br>
              <a:rPr lang="en-US" sz="4000"/>
            </a:br>
            <a:r>
              <a:rPr lang="en-US" sz="4000"/>
              <a:t>Do these impact us today? If so, how?</a:t>
            </a:r>
            <a:endParaRPr lang="en-US" sz="4000" kern="1200">
              <a:latin typeface="+mn-lt"/>
            </a:endParaRPr>
          </a:p>
          <a:p>
            <a:pPr>
              <a:lnSpc>
                <a:spcPct val="90000"/>
              </a:lnSpc>
              <a:spcBef>
                <a:spcPts val="1000"/>
              </a:spcBef>
            </a:pPr>
            <a:endParaRPr lang="en-US" sz="4000" b="1">
              <a:ea typeface="+mn-lt"/>
              <a:cs typeface="+mn-lt"/>
            </a:endParaRPr>
          </a:p>
          <a:p>
            <a:pPr>
              <a:lnSpc>
                <a:spcPct val="90000"/>
              </a:lnSpc>
              <a:spcBef>
                <a:spcPts val="1000"/>
              </a:spcBef>
            </a:pPr>
            <a:endParaRPr lang="en-US" sz="4000" b="1">
              <a:ea typeface="+mn-lt"/>
              <a:cs typeface="+mn-lt"/>
            </a:endParaRPr>
          </a:p>
          <a:p>
            <a:pPr>
              <a:lnSpc>
                <a:spcPct val="90000"/>
              </a:lnSpc>
              <a:spcBef>
                <a:spcPts val="1000"/>
              </a:spcBef>
            </a:pPr>
            <a:endParaRPr lang="en-US" sz="4000" b="1"/>
          </a:p>
          <a:p>
            <a:endParaRPr lang="en-US" sz="2800"/>
          </a:p>
          <a:p>
            <a:pPr>
              <a:lnSpc>
                <a:spcPct val="90000"/>
              </a:lnSpc>
              <a:spcBef>
                <a:spcPts val="1000"/>
              </a:spcBef>
            </a:pPr>
            <a:endParaRPr lang="en-US" sz="3600"/>
          </a:p>
        </p:txBody>
      </p:sp>
      <p:pic>
        <p:nvPicPr>
          <p:cNvPr id="15" name="Picture 15" descr="A group of people posing for the camera&#10;&#10;Description automatically generated">
            <a:extLst>
              <a:ext uri="{FF2B5EF4-FFF2-40B4-BE49-F238E27FC236}">
                <a16:creationId xmlns:a16="http://schemas.microsoft.com/office/drawing/2014/main" id="{3B8DA4F5-0136-4976-A69E-C5F5C59CED5E}"/>
              </a:ext>
            </a:extLst>
          </p:cNvPr>
          <p:cNvPicPr>
            <a:picLocks noChangeAspect="1"/>
          </p:cNvPicPr>
          <p:nvPr/>
        </p:nvPicPr>
        <p:blipFill rotWithShape="1">
          <a:blip r:embed="rId3"/>
          <a:srcRect r="4981" b="-2"/>
          <a:stretch/>
        </p:blipFill>
        <p:spPr>
          <a:xfrm>
            <a:off x="8610600" y="10"/>
            <a:ext cx="3581400" cy="3769196"/>
          </a:xfrm>
          <a:custGeom>
            <a:avLst/>
            <a:gdLst/>
            <a:ahLst/>
            <a:cxnLst/>
            <a:rect l="l" t="t" r="r" b="b"/>
            <a:pathLst>
              <a:path w="3581400" h="3769206">
                <a:moveTo>
                  <a:pt x="366014" y="0"/>
                </a:moveTo>
                <a:lnTo>
                  <a:pt x="3581400" y="0"/>
                </a:lnTo>
                <a:lnTo>
                  <a:pt x="3581400" y="3507525"/>
                </a:lnTo>
                <a:lnTo>
                  <a:pt x="3442408" y="3574481"/>
                </a:lnTo>
                <a:cubicBezTo>
                  <a:pt x="3145957" y="3699869"/>
                  <a:pt x="2820025" y="3769206"/>
                  <a:pt x="2477898" y="3769206"/>
                </a:cubicBezTo>
                <a:cubicBezTo>
                  <a:pt x="1109392" y="3769206"/>
                  <a:pt x="0" y="2659814"/>
                  <a:pt x="0" y="1291308"/>
                </a:cubicBezTo>
                <a:cubicBezTo>
                  <a:pt x="0" y="863650"/>
                  <a:pt x="108339" y="461296"/>
                  <a:pt x="299069" y="110194"/>
                </a:cubicBezTo>
                <a:close/>
              </a:path>
            </a:pathLst>
          </a:custGeom>
        </p:spPr>
      </p:pic>
      <p:sp>
        <p:nvSpPr>
          <p:cNvPr id="14" name="TextBox 13">
            <a:extLst>
              <a:ext uri="{FF2B5EF4-FFF2-40B4-BE49-F238E27FC236}">
                <a16:creationId xmlns:a16="http://schemas.microsoft.com/office/drawing/2014/main" id="{942365A5-A796-47E1-A1AB-60FE7B62F397}"/>
              </a:ext>
            </a:extLst>
          </p:cNvPr>
          <p:cNvSpPr txBox="1"/>
          <p:nvPr/>
        </p:nvSpPr>
        <p:spPr>
          <a:xfrm>
            <a:off x="4034287" y="4623758"/>
            <a:ext cx="10075652" cy="7232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a:t>Indigenous Voices on Treaties</a:t>
            </a:r>
          </a:p>
          <a:p>
            <a:pPr>
              <a:spcAft>
                <a:spcPts val="600"/>
              </a:spcAft>
            </a:pPr>
            <a:r>
              <a:rPr lang="en-US">
                <a:hlinkClick r:id="rId4"/>
              </a:rPr>
              <a:t>https://www.ontario.ca/page/videos-indigenous-voices-treaties#section-8</a:t>
            </a:r>
            <a:r>
              <a:rPr lang="en-US"/>
              <a:t> </a:t>
            </a:r>
          </a:p>
        </p:txBody>
      </p:sp>
    </p:spTree>
    <p:extLst>
      <p:ext uri="{BB962C8B-B14F-4D97-AF65-F5344CB8AC3E}">
        <p14:creationId xmlns:p14="http://schemas.microsoft.com/office/powerpoint/2010/main" val="40696572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5A6B45-F1ED-465D-B7E3-A32242040F52}"/>
              </a:ext>
            </a:extLst>
          </p:cNvPr>
          <p:cNvSpPr txBox="1"/>
          <p:nvPr/>
        </p:nvSpPr>
        <p:spPr>
          <a:xfrm>
            <a:off x="4178061" y="123646"/>
            <a:ext cx="436784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t>5M Treaty </a:t>
            </a:r>
          </a:p>
        </p:txBody>
      </p:sp>
      <p:sp>
        <p:nvSpPr>
          <p:cNvPr id="3" name="TextBox 2">
            <a:extLst>
              <a:ext uri="{FF2B5EF4-FFF2-40B4-BE49-F238E27FC236}">
                <a16:creationId xmlns:a16="http://schemas.microsoft.com/office/drawing/2014/main" id="{A6164539-2EA6-4EB3-8BDA-407BC787EEC2}"/>
              </a:ext>
            </a:extLst>
          </p:cNvPr>
          <p:cNvSpPr txBox="1"/>
          <p:nvPr/>
        </p:nvSpPr>
        <p:spPr>
          <a:xfrm>
            <a:off x="467804" y="640332"/>
            <a:ext cx="11268972"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a:t>Students will write and lay out their own treaties to be presented for consideration by a member of their family. They can sign if it is agreeable to both parties.</a:t>
            </a:r>
          </a:p>
        </p:txBody>
      </p:sp>
      <p:sp>
        <p:nvSpPr>
          <p:cNvPr id="4" name="TextBox 3">
            <a:extLst>
              <a:ext uri="{FF2B5EF4-FFF2-40B4-BE49-F238E27FC236}">
                <a16:creationId xmlns:a16="http://schemas.microsoft.com/office/drawing/2014/main" id="{DF26778C-06CD-41F8-A6A0-667EC41AA763}"/>
              </a:ext>
            </a:extLst>
          </p:cNvPr>
          <p:cNvSpPr txBox="1"/>
          <p:nvPr/>
        </p:nvSpPr>
        <p:spPr>
          <a:xfrm>
            <a:off x="1027621" y="1401434"/>
            <a:ext cx="10665124" cy="52322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i="1"/>
              <a:t>Treaty of Responsibilities </a:t>
            </a:r>
            <a:br>
              <a:rPr lang="en-US" b="1" i="1"/>
            </a:br>
            <a:r>
              <a:rPr lang="en-US" b="1" i="1"/>
              <a:t>between</a:t>
            </a:r>
          </a:p>
          <a:p>
            <a:pPr algn="ctr"/>
            <a:r>
              <a:rPr lang="en-US" b="1" i="1" u="sng"/>
              <a:t>(A)__Mr. Blake Lynch___</a:t>
            </a:r>
          </a:p>
          <a:p>
            <a:pPr algn="ctr"/>
            <a:r>
              <a:rPr lang="en-US" b="1" i="1"/>
              <a:t>&amp;</a:t>
            </a:r>
          </a:p>
          <a:p>
            <a:pPr algn="ctr"/>
            <a:r>
              <a:rPr lang="en-US" b="1" i="1" u="sng"/>
              <a:t>(B)   Mrs. Janice Innes</a:t>
            </a:r>
          </a:p>
          <a:p>
            <a:r>
              <a:rPr lang="en-US" b="1" i="1"/>
              <a:t>Let it be declared that Blake Lynch agrees to: </a:t>
            </a:r>
          </a:p>
          <a:p>
            <a:pPr marL="285750" indent="-285750">
              <a:buFont typeface="Arial"/>
              <a:buChar char="•"/>
            </a:pPr>
            <a:r>
              <a:rPr lang="en-US"/>
              <a:t>take out the garbage and recycling, </a:t>
            </a:r>
          </a:p>
          <a:p>
            <a:pPr marL="285750" indent="-285750">
              <a:buFont typeface="Arial"/>
              <a:buChar char="•"/>
            </a:pPr>
            <a:r>
              <a:rPr lang="en-US"/>
              <a:t>wash any dish/pot not dishwasher safe, </a:t>
            </a:r>
          </a:p>
          <a:p>
            <a:pPr marL="285750" indent="-285750">
              <a:buFont typeface="Arial"/>
              <a:buChar char="•"/>
            </a:pPr>
            <a:r>
              <a:rPr lang="en-US"/>
              <a:t>and clean the toilets/shower in the upstairs bathroom.  </a:t>
            </a:r>
          </a:p>
          <a:p>
            <a:r>
              <a:rPr lang="en-US" b="1" i="1"/>
              <a:t>In exchange for fulfilling such responsibilities Janice Innes agrees to; </a:t>
            </a:r>
          </a:p>
          <a:p>
            <a:pPr marL="285750" indent="-285750">
              <a:buFont typeface="Arial"/>
              <a:buChar char="•"/>
            </a:pPr>
            <a:r>
              <a:rPr lang="en-US"/>
              <a:t>take care of any food related gross things resulting from food spoilage or leftovers being forgotten and pushed to the back the fridge. </a:t>
            </a:r>
          </a:p>
          <a:p>
            <a:pPr marL="285750" indent="-285750">
              <a:buFont typeface="Arial"/>
              <a:buChar char="•"/>
            </a:pPr>
            <a:r>
              <a:rPr lang="en-US"/>
              <a:t>This includes taking the expired/spoiled food to the compost bin outside.</a:t>
            </a:r>
          </a:p>
          <a:p>
            <a:endParaRPr lang="en-US"/>
          </a:p>
          <a:p>
            <a:r>
              <a:rPr lang="en-US" b="1"/>
              <a:t>On this day, January 13, 2021 both parties entered into this agreement </a:t>
            </a:r>
            <a:r>
              <a:rPr lang="en-US" b="1">
                <a:ea typeface="+mn-lt"/>
                <a:cs typeface="+mn-lt"/>
              </a:rPr>
              <a:t>under their own free will and volition and were not coerced to do so.</a:t>
            </a:r>
            <a:br>
              <a:rPr lang="en-US">
                <a:ea typeface="+mn-lt"/>
                <a:cs typeface="+mn-lt"/>
              </a:rPr>
            </a:br>
            <a:endParaRPr lang="en-US">
              <a:ea typeface="+mn-lt"/>
              <a:cs typeface="+mn-lt"/>
            </a:endParaRPr>
          </a:p>
          <a:p>
            <a:r>
              <a:rPr lang="en-US"/>
              <a:t>(A)_____________________________                                            (B)____________________________</a:t>
            </a:r>
          </a:p>
        </p:txBody>
      </p:sp>
    </p:spTree>
    <p:extLst>
      <p:ext uri="{BB962C8B-B14F-4D97-AF65-F5344CB8AC3E}">
        <p14:creationId xmlns:p14="http://schemas.microsoft.com/office/powerpoint/2010/main" val="36482283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A929C0-A53D-41DA-8347-75D139D089A5}"/>
              </a:ext>
            </a:extLst>
          </p:cNvPr>
          <p:cNvSpPr txBox="1"/>
          <p:nvPr/>
        </p:nvSpPr>
        <p:spPr>
          <a:xfrm>
            <a:off x="626852" y="1201947"/>
            <a:ext cx="11427124" cy="4462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cs typeface="Segoe UI"/>
              </a:rPr>
              <a:t>Playstation 5 Treaty   ​</a:t>
            </a:r>
            <a:br>
              <a:rPr lang="en-US">
                <a:cs typeface="Segoe UI"/>
              </a:rPr>
            </a:br>
            <a:r>
              <a:rPr lang="en-US">
                <a:cs typeface="Segoe UI"/>
              </a:rPr>
              <a:t>between​</a:t>
            </a:r>
          </a:p>
          <a:p>
            <a:pPr algn="ctr"/>
            <a:r>
              <a:rPr lang="en-US">
                <a:cs typeface="Segoe UI"/>
              </a:rPr>
              <a:t>(Student name)</a:t>
            </a:r>
          </a:p>
          <a:p>
            <a:pPr algn="ctr"/>
            <a:r>
              <a:rPr lang="en-US">
                <a:cs typeface="Segoe UI"/>
              </a:rPr>
              <a:t>&amp;​</a:t>
            </a:r>
          </a:p>
          <a:p>
            <a:pPr algn="ctr"/>
            <a:r>
              <a:rPr lang="en-US">
                <a:cs typeface="Segoe UI"/>
              </a:rPr>
              <a:t>(family member's name)</a:t>
            </a:r>
          </a:p>
          <a:p>
            <a:r>
              <a:rPr lang="en-US">
                <a:cs typeface="Segoe UI"/>
              </a:rPr>
              <a:t>​</a:t>
            </a:r>
          </a:p>
          <a:p>
            <a:r>
              <a:rPr lang="en-US">
                <a:cs typeface="Segoe UI"/>
              </a:rPr>
              <a:t>Let it be declared that I, (Student name), agree to fulfill the following in exchange for an extra half-hour of access to the Playstation 5 gaming system per day.</a:t>
            </a:r>
          </a:p>
          <a:p>
            <a:pPr marL="285750" indent="-285750">
              <a:buFont typeface="Arial"/>
              <a:buChar char="•"/>
            </a:pPr>
            <a:r>
              <a:rPr lang="en-US">
                <a:cs typeface="Segoe UI"/>
              </a:rPr>
              <a:t>I will clean my room.</a:t>
            </a:r>
          </a:p>
          <a:p>
            <a:pPr marL="285750" indent="-285750">
              <a:buFont typeface="Arial"/>
              <a:buChar char="•"/>
            </a:pPr>
            <a:r>
              <a:rPr lang="en-US">
                <a:cs typeface="Segoe UI"/>
              </a:rPr>
              <a:t>I will take the dog for a walk and ensure it has food and water.</a:t>
            </a:r>
          </a:p>
          <a:p>
            <a:pPr marL="285750" indent="-285750">
              <a:buFont typeface="Arial"/>
              <a:buChar char="•"/>
            </a:pPr>
            <a:r>
              <a:rPr lang="en-US">
                <a:cs typeface="Segoe UI"/>
              </a:rPr>
              <a:t>I will complete my homework immediately when I get home. </a:t>
            </a:r>
          </a:p>
          <a:p>
            <a:pPr marL="285750" indent="-285750">
              <a:buFont typeface="Arial"/>
              <a:buChar char="•"/>
            </a:pPr>
            <a:r>
              <a:rPr lang="en-US">
                <a:cs typeface="Segoe UI"/>
              </a:rPr>
              <a:t>Get all 3's or above on report cards</a:t>
            </a:r>
            <a:br>
              <a:rPr lang="en-US"/>
            </a:br>
            <a:br>
              <a:rPr lang="en-US"/>
            </a:br>
            <a:br>
              <a:rPr lang="en-US"/>
            </a:br>
            <a:r>
              <a:rPr lang="en-US">
                <a:cs typeface="Segoe UI"/>
              </a:rPr>
              <a:t>________________________________                                                      _______________________________</a:t>
            </a:r>
          </a:p>
        </p:txBody>
      </p:sp>
      <p:sp>
        <p:nvSpPr>
          <p:cNvPr id="3" name="TextBox 2">
            <a:extLst>
              <a:ext uri="{FF2B5EF4-FFF2-40B4-BE49-F238E27FC236}">
                <a16:creationId xmlns:a16="http://schemas.microsoft.com/office/drawing/2014/main" id="{ADFB4DAF-6518-476F-BD2C-B149868A62A5}"/>
              </a:ext>
            </a:extLst>
          </p:cNvPr>
          <p:cNvSpPr txBox="1"/>
          <p:nvPr/>
        </p:nvSpPr>
        <p:spPr>
          <a:xfrm rot="-1200000">
            <a:off x="828136" y="106749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i="1"/>
              <a:t>Example Treaty</a:t>
            </a:r>
          </a:p>
        </p:txBody>
      </p:sp>
    </p:spTree>
    <p:extLst>
      <p:ext uri="{BB962C8B-B14F-4D97-AF65-F5344CB8AC3E}">
        <p14:creationId xmlns:p14="http://schemas.microsoft.com/office/powerpoint/2010/main" val="14798792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15EAE7-5052-488E-B077-25CE3220E055}"/>
              </a:ext>
            </a:extLst>
          </p:cNvPr>
          <p:cNvSpPr txBox="1"/>
          <p:nvPr/>
        </p:nvSpPr>
        <p:spPr>
          <a:xfrm>
            <a:off x="713117" y="713118"/>
            <a:ext cx="5676180" cy="51090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a:t>Crown- </a:t>
            </a:r>
          </a:p>
          <a:p>
            <a:r>
              <a:rPr lang="en-US" sz="4400"/>
              <a:t>Reserve-</a:t>
            </a:r>
          </a:p>
          <a:p>
            <a:r>
              <a:rPr lang="en-US" sz="4400"/>
              <a:t>Metis-</a:t>
            </a:r>
          </a:p>
          <a:p>
            <a:r>
              <a:rPr lang="en-US" sz="4400"/>
              <a:t>Inuit-</a:t>
            </a:r>
          </a:p>
          <a:p>
            <a:r>
              <a:rPr lang="en-US" sz="4400"/>
              <a:t>Scrip-</a:t>
            </a:r>
          </a:p>
          <a:p>
            <a:r>
              <a:rPr lang="en-US" sz="4400"/>
              <a:t>Natural resources-</a:t>
            </a:r>
          </a:p>
          <a:p>
            <a:r>
              <a:rPr lang="en-US" sz="4400"/>
              <a:t>Reconciliation-</a:t>
            </a:r>
          </a:p>
          <a:p>
            <a:endParaRPr lang="en-US"/>
          </a:p>
        </p:txBody>
      </p:sp>
      <p:pic>
        <p:nvPicPr>
          <p:cNvPr id="3" name="Picture 3" descr="Text, whiteboard&#10;&#10;Description automatically generated">
            <a:extLst>
              <a:ext uri="{FF2B5EF4-FFF2-40B4-BE49-F238E27FC236}">
                <a16:creationId xmlns:a16="http://schemas.microsoft.com/office/drawing/2014/main" id="{BA44DFF3-38E9-429F-AD47-0075608A582E}"/>
              </a:ext>
            </a:extLst>
          </p:cNvPr>
          <p:cNvPicPr>
            <a:picLocks noChangeAspect="1"/>
          </p:cNvPicPr>
          <p:nvPr/>
        </p:nvPicPr>
        <p:blipFill>
          <a:blip r:embed="rId2"/>
          <a:stretch>
            <a:fillRect/>
          </a:stretch>
        </p:blipFill>
        <p:spPr>
          <a:xfrm>
            <a:off x="6032740" y="996868"/>
            <a:ext cx="4612256" cy="4519207"/>
          </a:xfrm>
          <a:prstGeom prst="rect">
            <a:avLst/>
          </a:prstGeom>
        </p:spPr>
      </p:pic>
      <p:sp>
        <p:nvSpPr>
          <p:cNvPr id="4" name="TextBox 3">
            <a:extLst>
              <a:ext uri="{FF2B5EF4-FFF2-40B4-BE49-F238E27FC236}">
                <a16:creationId xmlns:a16="http://schemas.microsoft.com/office/drawing/2014/main" id="{F5C86BB9-7BD1-4892-B2C0-4DD3A13E8273}"/>
              </a:ext>
            </a:extLst>
          </p:cNvPr>
          <p:cNvSpPr txBox="1"/>
          <p:nvPr/>
        </p:nvSpPr>
        <p:spPr>
          <a:xfrm>
            <a:off x="468702" y="195532"/>
            <a:ext cx="543176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u="sng"/>
              <a:t>More Important Words</a:t>
            </a:r>
            <a:endParaRPr lang="en-US" b="1"/>
          </a:p>
        </p:txBody>
      </p:sp>
    </p:spTree>
    <p:extLst>
      <p:ext uri="{BB962C8B-B14F-4D97-AF65-F5344CB8AC3E}">
        <p14:creationId xmlns:p14="http://schemas.microsoft.com/office/powerpoint/2010/main" val="9272284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027326E-F08C-4480-8E8D-3D2C8300F278}"/>
              </a:ext>
            </a:extLst>
          </p:cNvPr>
          <p:cNvSpPr txBox="1"/>
          <p:nvPr/>
        </p:nvSpPr>
        <p:spPr>
          <a:xfrm>
            <a:off x="353683" y="468702"/>
            <a:ext cx="11628406" cy="66479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cs typeface="Segoe UI"/>
              </a:rPr>
              <a:t>Crown-</a:t>
            </a:r>
            <a:r>
              <a:rPr lang="en-US" sz="2800">
                <a:cs typeface="Segoe UI"/>
              </a:rPr>
              <a:t> ​refers to the British monarchy, provincial or federal government</a:t>
            </a:r>
          </a:p>
          <a:p>
            <a:r>
              <a:rPr lang="en-US" sz="2800" b="1">
                <a:cs typeface="Segoe UI"/>
              </a:rPr>
              <a:t>Reserve-</a:t>
            </a:r>
            <a:r>
              <a:rPr lang="en-US" sz="2800">
                <a:cs typeface="Segoe UI"/>
              </a:rPr>
              <a:t>​ a place set aside for special use, in this case territory for an indigenous community</a:t>
            </a:r>
          </a:p>
          <a:p>
            <a:r>
              <a:rPr lang="en-US" sz="3600" b="1">
                <a:highlight>
                  <a:srgbClr val="FFFF00"/>
                </a:highlight>
                <a:cs typeface="Segoe UI"/>
              </a:rPr>
              <a:t>Metis-</a:t>
            </a:r>
            <a:r>
              <a:rPr lang="en-US" sz="3600">
                <a:highlight>
                  <a:srgbClr val="FFFF00"/>
                </a:highlight>
                <a:cs typeface="Segoe UI"/>
              </a:rPr>
              <a:t>​ a person with mixed indigenous and European ancestry </a:t>
            </a:r>
          </a:p>
          <a:p>
            <a:r>
              <a:rPr lang="en-US" sz="2800" b="1">
                <a:cs typeface="Segoe UI"/>
              </a:rPr>
              <a:t>Inuit-</a:t>
            </a:r>
            <a:r>
              <a:rPr lang="en-US" sz="2800">
                <a:cs typeface="Segoe UI"/>
              </a:rPr>
              <a:t>​ an indigenous person from Northern Canada</a:t>
            </a:r>
            <a:br>
              <a:rPr lang="en-US" sz="2800">
                <a:cs typeface="Segoe UI"/>
              </a:rPr>
            </a:br>
            <a:r>
              <a:rPr lang="en-US" sz="2800" b="1">
                <a:cs typeface="Segoe UI"/>
              </a:rPr>
              <a:t>Scrip-</a:t>
            </a:r>
            <a:r>
              <a:rPr lang="en-US" sz="2800">
                <a:cs typeface="Segoe UI"/>
              </a:rPr>
              <a:t>​ </a:t>
            </a:r>
            <a:r>
              <a:rPr lang="en-US" sz="2800">
                <a:ea typeface="+mn-lt"/>
                <a:cs typeface="+mn-lt"/>
              </a:rPr>
              <a:t>a certificate entitling the holder to acquire possession of certain portions of public land</a:t>
            </a:r>
          </a:p>
          <a:p>
            <a:r>
              <a:rPr lang="en-US" sz="2800" b="1">
                <a:cs typeface="Segoe UI"/>
              </a:rPr>
              <a:t>Natural resources-</a:t>
            </a:r>
            <a:r>
              <a:rPr lang="en-US" sz="2800">
                <a:cs typeface="Segoe UI"/>
              </a:rPr>
              <a:t>​ </a:t>
            </a:r>
            <a:r>
              <a:rPr lang="en-US" sz="2800">
                <a:ea typeface="+mn-lt"/>
                <a:cs typeface="+mn-lt"/>
              </a:rPr>
              <a:t>materials or substances such as minerals, forests, water, and fertile land that occur in nature and can be used for economic gain</a:t>
            </a:r>
          </a:p>
          <a:p>
            <a:r>
              <a:rPr lang="en-US" sz="2800" b="1">
                <a:cs typeface="Segoe UI"/>
              </a:rPr>
              <a:t>Reconciliation-​</a:t>
            </a:r>
            <a:r>
              <a:rPr lang="en-US" sz="2800">
                <a:cs typeface="Segoe UI"/>
              </a:rPr>
              <a:t> the restoration of friendly relations – the act of asking for and receiving </a:t>
            </a:r>
            <a:r>
              <a:rPr lang="en-US" sz="2800" err="1">
                <a:cs typeface="Segoe UI"/>
              </a:rPr>
              <a:t>foriveness</a:t>
            </a:r>
          </a:p>
          <a:p>
            <a:r>
              <a:rPr lang="en-US" b="1">
                <a:cs typeface="Segoe UI"/>
              </a:rPr>
              <a:t>​</a:t>
            </a:r>
          </a:p>
        </p:txBody>
      </p:sp>
    </p:spTree>
    <p:extLst>
      <p:ext uri="{BB962C8B-B14F-4D97-AF65-F5344CB8AC3E}">
        <p14:creationId xmlns:p14="http://schemas.microsoft.com/office/powerpoint/2010/main" val="16474410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5998" y="487090"/>
            <a:ext cx="3588174"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group of people standing in front of a crowd&#10;&#10;Description automatically generated">
            <a:extLst>
              <a:ext uri="{FF2B5EF4-FFF2-40B4-BE49-F238E27FC236}">
                <a16:creationId xmlns:a16="http://schemas.microsoft.com/office/drawing/2014/main" id="{F6E8B1EB-100F-4E0A-BACE-9E0003ACB451}"/>
              </a:ext>
            </a:extLst>
          </p:cNvPr>
          <p:cNvPicPr>
            <a:picLocks noChangeAspect="1"/>
          </p:cNvPicPr>
          <p:nvPr/>
        </p:nvPicPr>
        <p:blipFill>
          <a:blip r:embed="rId2"/>
          <a:stretch>
            <a:fillRect/>
          </a:stretch>
        </p:blipFill>
        <p:spPr>
          <a:xfrm>
            <a:off x="549744" y="1025260"/>
            <a:ext cx="3252903" cy="1805360"/>
          </a:xfrm>
          <a:prstGeom prst="rect">
            <a:avLst/>
          </a:prstGeom>
        </p:spPr>
      </p:pic>
      <p:sp>
        <p:nvSpPr>
          <p:cNvPr id="17" name="Rectangle 16">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A picture containing table&#10;&#10;Description automatically generated">
            <a:extLst>
              <a:ext uri="{FF2B5EF4-FFF2-40B4-BE49-F238E27FC236}">
                <a16:creationId xmlns:a16="http://schemas.microsoft.com/office/drawing/2014/main" id="{4ED148F6-FF81-4F13-AA4D-7FA07D4E9662}"/>
              </a:ext>
            </a:extLst>
          </p:cNvPr>
          <p:cNvPicPr>
            <a:picLocks noChangeAspect="1"/>
          </p:cNvPicPr>
          <p:nvPr/>
        </p:nvPicPr>
        <p:blipFill>
          <a:blip r:embed="rId3"/>
          <a:stretch>
            <a:fillRect/>
          </a:stretch>
        </p:blipFill>
        <p:spPr>
          <a:xfrm>
            <a:off x="939205" y="3748194"/>
            <a:ext cx="2471631" cy="2471631"/>
          </a:xfrm>
          <a:prstGeom prst="rect">
            <a:avLst/>
          </a:prstGeom>
        </p:spPr>
      </p:pic>
      <p:sp>
        <p:nvSpPr>
          <p:cNvPr id="19" name="Rectangle 18">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487090"/>
            <a:ext cx="3588171"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descr="A picture containing drawing&#10;&#10;Description automatically generated">
            <a:extLst>
              <a:ext uri="{FF2B5EF4-FFF2-40B4-BE49-F238E27FC236}">
                <a16:creationId xmlns:a16="http://schemas.microsoft.com/office/drawing/2014/main" id="{1DD51BB7-E47C-43E2-8167-E34662BF66EC}"/>
              </a:ext>
            </a:extLst>
          </p:cNvPr>
          <p:cNvPicPr>
            <a:picLocks noChangeAspect="1"/>
          </p:cNvPicPr>
          <p:nvPr/>
        </p:nvPicPr>
        <p:blipFill>
          <a:blip r:embed="rId4"/>
          <a:stretch>
            <a:fillRect/>
          </a:stretch>
        </p:blipFill>
        <p:spPr>
          <a:xfrm>
            <a:off x="4381676" y="1757828"/>
            <a:ext cx="3252903" cy="3356404"/>
          </a:xfrm>
          <a:prstGeom prst="rect">
            <a:avLst/>
          </a:prstGeom>
        </p:spPr>
      </p:pic>
      <p:sp>
        <p:nvSpPr>
          <p:cNvPr id="21" name="Rectangle 20">
            <a:extLst>
              <a:ext uri="{FF2B5EF4-FFF2-40B4-BE49-F238E27FC236}">
                <a16:creationId xmlns:a16="http://schemas.microsoft.com/office/drawing/2014/main" id="{F4FFA271-A10A-4AC3-8F06-E3313A197A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502" y="3603670"/>
            <a:ext cx="3601167"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group of people in front of a crowd&#10;&#10;Description automatically generated">
            <a:extLst>
              <a:ext uri="{FF2B5EF4-FFF2-40B4-BE49-F238E27FC236}">
                <a16:creationId xmlns:a16="http://schemas.microsoft.com/office/drawing/2014/main" id="{4E2EDD70-E2E3-42E5-A920-2F861C014FDD}"/>
              </a:ext>
            </a:extLst>
          </p:cNvPr>
          <p:cNvPicPr>
            <a:picLocks noChangeAspect="1"/>
          </p:cNvPicPr>
          <p:nvPr/>
        </p:nvPicPr>
        <p:blipFill>
          <a:blip r:embed="rId5"/>
          <a:stretch>
            <a:fillRect/>
          </a:stretch>
        </p:blipFill>
        <p:spPr>
          <a:xfrm>
            <a:off x="8313518" y="4369473"/>
            <a:ext cx="3252903" cy="1236103"/>
          </a:xfrm>
          <a:prstGeom prst="rect">
            <a:avLst/>
          </a:prstGeom>
        </p:spPr>
      </p:pic>
      <p:pic>
        <p:nvPicPr>
          <p:cNvPr id="2" name="Picture 2" descr="Diagram&#10;&#10;Description automatically generated">
            <a:extLst>
              <a:ext uri="{FF2B5EF4-FFF2-40B4-BE49-F238E27FC236}">
                <a16:creationId xmlns:a16="http://schemas.microsoft.com/office/drawing/2014/main" id="{C2E500E4-B0C9-46B0-A4B1-13A70001009C}"/>
              </a:ext>
            </a:extLst>
          </p:cNvPr>
          <p:cNvPicPr>
            <a:picLocks noChangeAspect="1"/>
          </p:cNvPicPr>
          <p:nvPr/>
        </p:nvPicPr>
        <p:blipFill>
          <a:blip r:embed="rId6"/>
          <a:stretch>
            <a:fillRect/>
          </a:stretch>
        </p:blipFill>
        <p:spPr>
          <a:xfrm>
            <a:off x="8695190" y="700976"/>
            <a:ext cx="2475653" cy="2475653"/>
          </a:xfrm>
          <a:prstGeom prst="rect">
            <a:avLst/>
          </a:prstGeom>
        </p:spPr>
      </p:pic>
    </p:spTree>
    <p:extLst>
      <p:ext uri="{BB962C8B-B14F-4D97-AF65-F5344CB8AC3E}">
        <p14:creationId xmlns:p14="http://schemas.microsoft.com/office/powerpoint/2010/main" val="42492469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iagram&#10;&#10;Description automatically generated">
            <a:extLst>
              <a:ext uri="{FF2B5EF4-FFF2-40B4-BE49-F238E27FC236}">
                <a16:creationId xmlns:a16="http://schemas.microsoft.com/office/drawing/2014/main" id="{39A8B1CE-BBAD-4060-A332-B16E911C9ECF}"/>
              </a:ext>
            </a:extLst>
          </p:cNvPr>
          <p:cNvPicPr>
            <a:picLocks noChangeAspect="1"/>
          </p:cNvPicPr>
          <p:nvPr/>
        </p:nvPicPr>
        <p:blipFill>
          <a:blip r:embed="rId2"/>
          <a:stretch>
            <a:fillRect/>
          </a:stretch>
        </p:blipFill>
        <p:spPr>
          <a:xfrm>
            <a:off x="2510287" y="231476"/>
            <a:ext cx="6366293" cy="6395048"/>
          </a:xfrm>
          <a:prstGeom prst="rect">
            <a:avLst/>
          </a:prstGeom>
        </p:spPr>
      </p:pic>
    </p:spTree>
    <p:extLst>
      <p:ext uri="{BB962C8B-B14F-4D97-AF65-F5344CB8AC3E}">
        <p14:creationId xmlns:p14="http://schemas.microsoft.com/office/powerpoint/2010/main" val="17956855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icon&#10;&#10;Description automatically generated">
            <a:extLst>
              <a:ext uri="{FF2B5EF4-FFF2-40B4-BE49-F238E27FC236}">
                <a16:creationId xmlns:a16="http://schemas.microsoft.com/office/drawing/2014/main" id="{3D5A91BC-A92E-4419-AF74-5A25C52BB0CA}"/>
              </a:ext>
            </a:extLst>
          </p:cNvPr>
          <p:cNvPicPr>
            <a:picLocks noChangeAspect="1"/>
          </p:cNvPicPr>
          <p:nvPr/>
        </p:nvPicPr>
        <p:blipFill>
          <a:blip r:embed="rId2"/>
          <a:stretch>
            <a:fillRect/>
          </a:stretch>
        </p:blipFill>
        <p:spPr>
          <a:xfrm>
            <a:off x="8074324" y="1719673"/>
            <a:ext cx="2743200" cy="2843561"/>
          </a:xfrm>
          <a:prstGeom prst="rect">
            <a:avLst/>
          </a:prstGeom>
        </p:spPr>
      </p:pic>
      <p:sp>
        <p:nvSpPr>
          <p:cNvPr id="3" name="TextBox 2">
            <a:extLst>
              <a:ext uri="{FF2B5EF4-FFF2-40B4-BE49-F238E27FC236}">
                <a16:creationId xmlns:a16="http://schemas.microsoft.com/office/drawing/2014/main" id="{761DFF8A-9998-4044-8E88-BA8CB2E2D13C}"/>
              </a:ext>
            </a:extLst>
          </p:cNvPr>
          <p:cNvSpPr txBox="1"/>
          <p:nvPr/>
        </p:nvSpPr>
        <p:spPr>
          <a:xfrm>
            <a:off x="1043798" y="1288212"/>
            <a:ext cx="6912631"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a:t>1. Worldview</a:t>
            </a:r>
          </a:p>
          <a:p>
            <a:r>
              <a:rPr lang="en-US" sz="4400"/>
              <a:t>2. Culture</a:t>
            </a:r>
          </a:p>
          <a:p>
            <a:r>
              <a:rPr lang="en-US" sz="4400"/>
              <a:t>3. traditional knowledge</a:t>
            </a:r>
          </a:p>
          <a:p>
            <a:r>
              <a:rPr lang="en-US" sz="4400"/>
              <a:t>4. stewardship</a:t>
            </a:r>
            <a:br>
              <a:rPr lang="en-US" sz="4400"/>
            </a:br>
            <a:r>
              <a:rPr lang="en-US" sz="4400"/>
              <a:t>5. Sustainable</a:t>
            </a:r>
            <a:br>
              <a:rPr lang="en-US" sz="4400"/>
            </a:br>
            <a:r>
              <a:rPr lang="en-US" sz="4400"/>
              <a:t>6. Principle</a:t>
            </a:r>
            <a:br>
              <a:rPr lang="en-US" sz="4400"/>
            </a:br>
            <a:r>
              <a:rPr lang="en-US" sz="4400"/>
              <a:t>7. Well-being</a:t>
            </a:r>
          </a:p>
        </p:txBody>
      </p:sp>
    </p:spTree>
    <p:extLst>
      <p:ext uri="{BB962C8B-B14F-4D97-AF65-F5344CB8AC3E}">
        <p14:creationId xmlns:p14="http://schemas.microsoft.com/office/powerpoint/2010/main" val="1014174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EFAAAB-D56A-48CF-A68F-1606CE3FC157}"/>
              </a:ext>
            </a:extLst>
          </p:cNvPr>
          <p:cNvSpPr txBox="1"/>
          <p:nvPr/>
        </p:nvSpPr>
        <p:spPr>
          <a:xfrm>
            <a:off x="152400" y="195531"/>
            <a:ext cx="11038935" cy="61247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rgbClr val="212529"/>
                </a:solidFill>
                <a:latin typeface="Open Sans"/>
              </a:rPr>
              <a:t>Worldview- ones</a:t>
            </a:r>
            <a:r>
              <a:rPr lang="en-US" sz="2800">
                <a:solidFill>
                  <a:srgbClr val="212529"/>
                </a:solidFill>
                <a:latin typeface="Open Sans"/>
                <a:ea typeface="+mn-lt"/>
                <a:cs typeface="+mn-lt"/>
              </a:rPr>
              <a:t>'</a:t>
            </a:r>
            <a:r>
              <a:rPr lang="en-US" sz="2800">
                <a:ea typeface="+mn-lt"/>
                <a:cs typeface="+mn-lt"/>
              </a:rPr>
              <a:t> conception or understanding of the world in which their comprehension is especially derived from a specific standpoint</a:t>
            </a:r>
            <a:br>
              <a:rPr lang="en-US" sz="2800">
                <a:ea typeface="+mn-lt"/>
                <a:cs typeface="+mn-lt"/>
              </a:rPr>
            </a:br>
            <a:endParaRPr lang="en-US" sz="2800">
              <a:solidFill>
                <a:srgbClr val="000000"/>
              </a:solidFill>
              <a:latin typeface="Avenir Next LT Pro"/>
            </a:endParaRPr>
          </a:p>
          <a:p>
            <a:r>
              <a:rPr lang="en-US" sz="2800">
                <a:solidFill>
                  <a:srgbClr val="000000"/>
                </a:solidFill>
                <a:latin typeface="Avenir Next LT Pro"/>
              </a:rPr>
              <a:t>Culture- </a:t>
            </a:r>
            <a:r>
              <a:rPr lang="en-US" sz="2800">
                <a:ea typeface="+mn-lt"/>
                <a:cs typeface="+mn-lt"/>
              </a:rPr>
              <a:t>shared customary beliefs, social forms, and material traits of a racial, religious, or social group</a:t>
            </a:r>
            <a:br>
              <a:rPr lang="en-US" sz="2800">
                <a:ea typeface="+mn-lt"/>
                <a:cs typeface="+mn-lt"/>
              </a:rPr>
            </a:br>
            <a:endParaRPr lang="en-US" sz="2800">
              <a:solidFill>
                <a:srgbClr val="000000"/>
              </a:solidFill>
              <a:latin typeface="Avenir Next LT Pro"/>
            </a:endParaRPr>
          </a:p>
          <a:p>
            <a:r>
              <a:rPr lang="en-US" sz="2800">
                <a:solidFill>
                  <a:srgbClr val="212529"/>
                </a:solidFill>
                <a:latin typeface="Open Sans"/>
              </a:rPr>
              <a:t>Traditional knowledge – information acquired from past practices or conventions handed down from age to age</a:t>
            </a:r>
            <a:br>
              <a:rPr lang="en-US" sz="2800">
                <a:solidFill>
                  <a:srgbClr val="212529"/>
                </a:solidFill>
                <a:latin typeface="Open Sans"/>
              </a:rPr>
            </a:br>
            <a:endParaRPr lang="en-US" sz="2800">
              <a:solidFill>
                <a:srgbClr val="212529"/>
              </a:solidFill>
              <a:latin typeface="Open Sans"/>
            </a:endParaRPr>
          </a:p>
          <a:p>
            <a:r>
              <a:rPr lang="en-US" sz="2800">
                <a:solidFill>
                  <a:srgbClr val="212529"/>
                </a:solidFill>
                <a:latin typeface="Open Sans"/>
              </a:rPr>
              <a:t>Stewardship- the careful and responsible management of something entrusted to one's care</a:t>
            </a:r>
            <a:br>
              <a:rPr lang="en-US" sz="2800">
                <a:solidFill>
                  <a:srgbClr val="212529"/>
                </a:solidFill>
                <a:latin typeface="Open Sans"/>
              </a:rPr>
            </a:br>
            <a:br>
              <a:rPr lang="en-US" sz="2800">
                <a:latin typeface="Open Sans"/>
              </a:rPr>
            </a:br>
            <a:endParaRPr lang="en-US" sz="2800">
              <a:solidFill>
                <a:srgbClr val="212529"/>
              </a:solidFill>
              <a:latin typeface="Open Sans"/>
              <a:ea typeface="+mn-lt"/>
              <a:cs typeface="+mn-lt"/>
            </a:endParaRPr>
          </a:p>
        </p:txBody>
      </p:sp>
    </p:spTree>
    <p:extLst>
      <p:ext uri="{BB962C8B-B14F-4D97-AF65-F5344CB8AC3E}">
        <p14:creationId xmlns:p14="http://schemas.microsoft.com/office/powerpoint/2010/main" val="28298445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C6A2F9E-F779-4A85-A2DD-750915521FED}"/>
              </a:ext>
            </a:extLst>
          </p:cNvPr>
          <p:cNvSpPr txBox="1"/>
          <p:nvPr/>
        </p:nvSpPr>
        <p:spPr>
          <a:xfrm>
            <a:off x="368061" y="1158815"/>
            <a:ext cx="10593236"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rgbClr val="202124"/>
                </a:solidFill>
                <a:latin typeface="arial"/>
                <a:cs typeface="arial"/>
              </a:rPr>
              <a:t>Sustainable - </a:t>
            </a:r>
          </a:p>
          <a:p>
            <a:endParaRPr lang="en-US" sz="3200">
              <a:solidFill>
                <a:srgbClr val="202124"/>
              </a:solidFill>
              <a:latin typeface="arial"/>
              <a:cs typeface="arial"/>
            </a:endParaRPr>
          </a:p>
          <a:p>
            <a:r>
              <a:rPr lang="en-US" sz="3200">
                <a:solidFill>
                  <a:srgbClr val="202124"/>
                </a:solidFill>
                <a:latin typeface="arial"/>
                <a:cs typeface="arial"/>
              </a:rPr>
              <a:t>Principle- fundamental truth or proposition that serves as the foundation for a system of belief or behavior or for a chain of reasoning.</a:t>
            </a:r>
            <a:br>
              <a:rPr lang="en-US" sz="3200">
                <a:solidFill>
                  <a:srgbClr val="202124"/>
                </a:solidFill>
                <a:latin typeface="arial"/>
                <a:cs typeface="arial"/>
              </a:rPr>
            </a:br>
            <a:br>
              <a:rPr lang="en-US" sz="3200">
                <a:latin typeface="arial"/>
                <a:cs typeface="arial"/>
              </a:rPr>
            </a:br>
            <a:r>
              <a:rPr lang="en-US" sz="3200">
                <a:solidFill>
                  <a:srgbClr val="202124"/>
                </a:solidFill>
                <a:latin typeface="arial"/>
                <a:cs typeface="arial"/>
              </a:rPr>
              <a:t>well-being - </a:t>
            </a:r>
            <a:r>
              <a:rPr lang="en-US" sz="3200">
                <a:ea typeface="+mn-lt"/>
                <a:cs typeface="+mn-lt"/>
              </a:rPr>
              <a:t>being comfortable, healthy, or happy with respect to one's own physical, mental, emotional and spiritual states</a:t>
            </a:r>
            <a:endParaRPr lang="en-US" sz="3200">
              <a:solidFill>
                <a:srgbClr val="202124"/>
              </a:solidFill>
              <a:latin typeface="arial"/>
              <a:cs typeface="arial"/>
            </a:endParaRPr>
          </a:p>
        </p:txBody>
      </p:sp>
    </p:spTree>
    <p:extLst>
      <p:ext uri="{BB962C8B-B14F-4D97-AF65-F5344CB8AC3E}">
        <p14:creationId xmlns:p14="http://schemas.microsoft.com/office/powerpoint/2010/main" val="42659490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1E0B32-38B7-46FA-8E1A-9C04E8E35706}"/>
              </a:ext>
            </a:extLst>
          </p:cNvPr>
          <p:cNvSpPr txBox="1"/>
          <p:nvPr/>
        </p:nvSpPr>
        <p:spPr>
          <a:xfrm>
            <a:off x="353683" y="66136"/>
            <a:ext cx="5934973" cy="69249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a:t>Tribal Nations </a:t>
            </a:r>
          </a:p>
          <a:p>
            <a:pPr marL="571500" indent="-571500">
              <a:buFont typeface="Arial"/>
              <a:buChar char="•"/>
            </a:pPr>
            <a:r>
              <a:rPr lang="en-US" sz="3600"/>
              <a:t>Iroquois</a:t>
            </a:r>
          </a:p>
          <a:p>
            <a:pPr marL="571500" indent="-571500">
              <a:buFont typeface="Arial"/>
              <a:buChar char="•"/>
            </a:pPr>
            <a:r>
              <a:rPr lang="en-US" sz="3600"/>
              <a:t>Métis</a:t>
            </a:r>
          </a:p>
          <a:p>
            <a:pPr marL="571500" indent="-571500">
              <a:buFont typeface="Arial"/>
              <a:buChar char="•"/>
            </a:pPr>
            <a:r>
              <a:rPr lang="en-US" sz="3600"/>
              <a:t>Heilisuk</a:t>
            </a:r>
          </a:p>
          <a:p>
            <a:pPr marL="571500" indent="-571500">
              <a:buFont typeface="Arial"/>
              <a:buChar char="•"/>
            </a:pPr>
            <a:r>
              <a:rPr lang="en-US" sz="3600"/>
              <a:t>Anishinaabe</a:t>
            </a:r>
          </a:p>
          <a:p>
            <a:pPr marL="571500" indent="-571500">
              <a:buFont typeface="Arial"/>
              <a:buChar char="•"/>
            </a:pPr>
            <a:r>
              <a:rPr lang="en-US" sz="3600"/>
              <a:t>Cree</a:t>
            </a:r>
          </a:p>
          <a:p>
            <a:pPr marL="571500" indent="-571500">
              <a:buFont typeface="Arial"/>
              <a:buChar char="•"/>
            </a:pPr>
            <a:r>
              <a:rPr lang="en-US" sz="3600"/>
              <a:t>Salish Cree</a:t>
            </a:r>
          </a:p>
          <a:p>
            <a:pPr marL="571500" indent="-571500">
              <a:buFont typeface="Arial"/>
              <a:buChar char="•"/>
            </a:pPr>
            <a:r>
              <a:rPr lang="en-US" sz="3600"/>
              <a:t>Nehiyaw Cree</a:t>
            </a:r>
          </a:p>
          <a:p>
            <a:pPr marL="571500" indent="-571500">
              <a:buFont typeface="Arial"/>
              <a:buChar char="•"/>
            </a:pPr>
            <a:r>
              <a:rPr lang="en-US" sz="3600"/>
              <a:t>Lubicon Cree</a:t>
            </a:r>
          </a:p>
          <a:p>
            <a:pPr marL="571500" indent="-571500">
              <a:buFont typeface="Arial"/>
              <a:buChar char="•"/>
            </a:pPr>
            <a:r>
              <a:rPr lang="en-US" sz="3600"/>
              <a:t>Tsimshian</a:t>
            </a:r>
          </a:p>
          <a:p>
            <a:pPr marL="571500" indent="-571500">
              <a:buFont typeface="Arial"/>
              <a:buChar char="•"/>
            </a:pPr>
            <a:r>
              <a:rPr lang="en-US" sz="3600"/>
              <a:t>Sioux</a:t>
            </a:r>
          </a:p>
          <a:p>
            <a:pPr marL="571500" indent="-571500">
              <a:buFont typeface="Arial"/>
              <a:buChar char="•"/>
            </a:pPr>
            <a:r>
              <a:rPr lang="en-US" sz="3600"/>
              <a:t>Haisla</a:t>
            </a:r>
          </a:p>
        </p:txBody>
      </p:sp>
      <p:sp>
        <p:nvSpPr>
          <p:cNvPr id="3" name="TextBox 2">
            <a:extLst>
              <a:ext uri="{FF2B5EF4-FFF2-40B4-BE49-F238E27FC236}">
                <a16:creationId xmlns:a16="http://schemas.microsoft.com/office/drawing/2014/main" id="{BB5AD8E1-6208-4676-A354-2C4CEC0A84C6}"/>
              </a:ext>
            </a:extLst>
          </p:cNvPr>
          <p:cNvSpPr txBox="1"/>
          <p:nvPr/>
        </p:nvSpPr>
        <p:spPr>
          <a:xfrm>
            <a:off x="4594104" y="209010"/>
            <a:ext cx="3735237" cy="75713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3600"/>
              <a:t>Dene</a:t>
            </a:r>
            <a:endParaRPr lang="en-US"/>
          </a:p>
          <a:p>
            <a:pPr marL="285750" indent="-285750" algn="l">
              <a:buFont typeface="Arial"/>
              <a:buChar char="•"/>
            </a:pPr>
            <a:r>
              <a:rPr lang="en-US" sz="3600"/>
              <a:t>Gwich'in</a:t>
            </a:r>
          </a:p>
          <a:p>
            <a:pPr marL="285750" indent="-285750">
              <a:buFont typeface="Arial"/>
              <a:buChar char="•"/>
            </a:pPr>
            <a:r>
              <a:rPr lang="en-US" sz="3600"/>
              <a:t>Omamiwinini</a:t>
            </a:r>
          </a:p>
          <a:p>
            <a:pPr marL="285750" indent="-285750">
              <a:buFont typeface="Arial"/>
              <a:buChar char="•"/>
            </a:pPr>
            <a:r>
              <a:rPr lang="en-US" sz="3600"/>
              <a:t>Algonquin</a:t>
            </a:r>
          </a:p>
          <a:p>
            <a:pPr marL="285750" indent="-285750">
              <a:buFont typeface="Arial"/>
              <a:buChar char="•"/>
            </a:pPr>
            <a:r>
              <a:rPr lang="en-US" sz="3600"/>
              <a:t>Wendat</a:t>
            </a:r>
          </a:p>
          <a:p>
            <a:pPr marL="285750" indent="-285750">
              <a:buFont typeface="Arial"/>
              <a:buChar char="•"/>
            </a:pPr>
            <a:r>
              <a:rPr lang="en-US" sz="3600"/>
              <a:t>Mohawk</a:t>
            </a:r>
          </a:p>
          <a:p>
            <a:pPr marL="285750" indent="-285750">
              <a:buFont typeface="Arial"/>
              <a:buChar char="•"/>
            </a:pPr>
            <a:r>
              <a:rPr lang="en-US" sz="3600"/>
              <a:t>Kanien'kéha:ka</a:t>
            </a:r>
          </a:p>
          <a:p>
            <a:pPr marL="285750" indent="-285750">
              <a:buFont typeface="Arial"/>
              <a:buChar char="•"/>
            </a:pPr>
            <a:r>
              <a:rPr lang="en-US" sz="3600"/>
              <a:t>Mi'kmaq</a:t>
            </a:r>
          </a:p>
          <a:p>
            <a:pPr marL="285750" indent="-285750">
              <a:buFont typeface="Arial"/>
              <a:buChar char="•"/>
            </a:pPr>
            <a:r>
              <a:rPr lang="en-US" sz="3600"/>
              <a:t>Gitga'at</a:t>
            </a:r>
          </a:p>
          <a:p>
            <a:pPr marL="285750" indent="-285750">
              <a:buFont typeface="Arial"/>
              <a:buChar char="•"/>
            </a:pPr>
            <a:r>
              <a:rPr lang="en-US" sz="3600"/>
              <a:t>Stoney</a:t>
            </a:r>
          </a:p>
          <a:p>
            <a:pPr marL="285750" indent="-285750">
              <a:buFont typeface="Arial"/>
              <a:buChar char="•"/>
            </a:pPr>
            <a:r>
              <a:rPr lang="en-US" sz="3600"/>
              <a:t>Sahtuot'jne</a:t>
            </a:r>
          </a:p>
          <a:p>
            <a:pPr marL="285750" indent="-285750">
              <a:buFont typeface="Arial"/>
              <a:buChar char="•"/>
            </a:pPr>
            <a:r>
              <a:rPr lang="en-US" sz="3600"/>
              <a:t>Blackfoot</a:t>
            </a:r>
          </a:p>
          <a:p>
            <a:pPr marL="285750" indent="-285750">
              <a:buFont typeface="Arial"/>
              <a:buChar char="•"/>
            </a:pPr>
            <a:endParaRPr lang="en-US" sz="3600"/>
          </a:p>
          <a:p>
            <a:pPr marL="285750" indent="-285750">
              <a:buFont typeface="Arial"/>
              <a:buChar char="•"/>
            </a:pPr>
            <a:endParaRPr lang="en-US"/>
          </a:p>
        </p:txBody>
      </p:sp>
      <p:sp>
        <p:nvSpPr>
          <p:cNvPr id="4" name="TextBox 3">
            <a:extLst>
              <a:ext uri="{FF2B5EF4-FFF2-40B4-BE49-F238E27FC236}">
                <a16:creationId xmlns:a16="http://schemas.microsoft.com/office/drawing/2014/main" id="{1C070609-7B4F-4609-A775-FEEEC3A3392C}"/>
              </a:ext>
            </a:extLst>
          </p:cNvPr>
          <p:cNvSpPr txBox="1"/>
          <p:nvPr/>
        </p:nvSpPr>
        <p:spPr>
          <a:xfrm>
            <a:off x="8029395" y="486637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5" name="TextBox 4">
            <a:extLst>
              <a:ext uri="{FF2B5EF4-FFF2-40B4-BE49-F238E27FC236}">
                <a16:creationId xmlns:a16="http://schemas.microsoft.com/office/drawing/2014/main" id="{1B8740FF-CEF4-4635-A4B3-482FFBDA359E}"/>
              </a:ext>
            </a:extLst>
          </p:cNvPr>
          <p:cNvSpPr txBox="1"/>
          <p:nvPr/>
        </p:nvSpPr>
        <p:spPr>
          <a:xfrm>
            <a:off x="8272912" y="667289"/>
            <a:ext cx="3850256"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00" indent="-571500">
              <a:buFont typeface="Arial"/>
              <a:buChar char="•"/>
            </a:pPr>
            <a:r>
              <a:rPr lang="en-US" sz="3600"/>
              <a:t>Wikwemikong</a:t>
            </a:r>
            <a:endParaRPr lang="en-US"/>
          </a:p>
          <a:p>
            <a:pPr marL="571500" indent="-571500">
              <a:buFont typeface="Arial"/>
              <a:buChar char="•"/>
            </a:pPr>
            <a:r>
              <a:rPr lang="en-US" sz="3600"/>
              <a:t>Secwepemc</a:t>
            </a:r>
          </a:p>
          <a:p>
            <a:pPr marL="571500" indent="-571500" algn="l">
              <a:buFont typeface="Arial"/>
              <a:buChar char="•"/>
            </a:pPr>
            <a:r>
              <a:rPr lang="en-US" sz="3600"/>
              <a:t>Ttjcho</a:t>
            </a:r>
          </a:p>
          <a:p>
            <a:pPr marL="571500" indent="-571500">
              <a:buFont typeface="Arial"/>
              <a:buChar char="•"/>
            </a:pPr>
            <a:r>
              <a:rPr lang="en-US" sz="3600"/>
              <a:t>Ktunaxa</a:t>
            </a:r>
          </a:p>
          <a:p>
            <a:pPr marL="571500" indent="-571500">
              <a:buFont typeface="Arial"/>
              <a:buChar char="•"/>
            </a:pPr>
            <a:r>
              <a:rPr lang="en-US" sz="3600"/>
              <a:t>Inuit</a:t>
            </a:r>
          </a:p>
        </p:txBody>
      </p:sp>
      <p:sp>
        <p:nvSpPr>
          <p:cNvPr id="6" name="Rectangle 5">
            <a:extLst>
              <a:ext uri="{FF2B5EF4-FFF2-40B4-BE49-F238E27FC236}">
                <a16:creationId xmlns:a16="http://schemas.microsoft.com/office/drawing/2014/main" id="{C23032E4-C756-42C4-A6C7-9CD70445C12A}"/>
              </a:ext>
            </a:extLst>
          </p:cNvPr>
          <p:cNvSpPr/>
          <p:nvPr/>
        </p:nvSpPr>
        <p:spPr>
          <a:xfrm>
            <a:off x="8927621" y="3845224"/>
            <a:ext cx="2746073" cy="2214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87471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8DD1B7-6FFE-4541-ADB6-881A02F7EE44}"/>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3" name="TextBox 2">
            <a:extLst>
              <a:ext uri="{FF2B5EF4-FFF2-40B4-BE49-F238E27FC236}">
                <a16:creationId xmlns:a16="http://schemas.microsoft.com/office/drawing/2014/main" id="{1B021FD7-E5FE-4E55-BA48-E25B258C3B5B}"/>
              </a:ext>
            </a:extLst>
          </p:cNvPr>
          <p:cNvSpPr txBox="1"/>
          <p:nvPr/>
        </p:nvSpPr>
        <p:spPr>
          <a:xfrm>
            <a:off x="6736332" y="489603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Tree>
    <p:extLst>
      <p:ext uri="{BB962C8B-B14F-4D97-AF65-F5344CB8AC3E}">
        <p14:creationId xmlns:p14="http://schemas.microsoft.com/office/powerpoint/2010/main" val="10977060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F26418-3D77-408D-A5E0-B1766384935F}"/>
              </a:ext>
            </a:extLst>
          </p:cNvPr>
          <p:cNvSpPr txBox="1"/>
          <p:nvPr/>
        </p:nvSpPr>
        <p:spPr>
          <a:xfrm>
            <a:off x="4249947" y="1935191"/>
            <a:ext cx="566180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400">
                <a:ea typeface="+mn-lt"/>
                <a:cs typeface="+mn-lt"/>
              </a:rPr>
              <a:t>Tribal Nations</a:t>
            </a:r>
            <a:endParaRPr lang="en-US" sz="5400"/>
          </a:p>
        </p:txBody>
      </p:sp>
      <p:cxnSp>
        <p:nvCxnSpPr>
          <p:cNvPr id="3" name="Straight Arrow Connector 2">
            <a:extLst>
              <a:ext uri="{FF2B5EF4-FFF2-40B4-BE49-F238E27FC236}">
                <a16:creationId xmlns:a16="http://schemas.microsoft.com/office/drawing/2014/main" id="{655B5EAC-0C73-4DF7-ADBA-B1AC613678FA}"/>
              </a:ext>
            </a:extLst>
          </p:cNvPr>
          <p:cNvCxnSpPr/>
          <p:nvPr/>
        </p:nvCxnSpPr>
        <p:spPr>
          <a:xfrm flipV="1">
            <a:off x="1978" y="1245617"/>
            <a:ext cx="12120111" cy="1"/>
          </a:xfrm>
          <a:prstGeom prst="straightConnector1">
            <a:avLst/>
          </a:prstGeom>
          <a:ln w="57150"/>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F0F8DCA2-5FBA-4429-BD00-1B657460B385}"/>
              </a:ext>
            </a:extLst>
          </p:cNvPr>
          <p:cNvSpPr/>
          <p:nvPr/>
        </p:nvSpPr>
        <p:spPr>
          <a:xfrm>
            <a:off x="1078" y="1316606"/>
            <a:ext cx="920150" cy="9201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DF86B1C-0FD9-4063-BE2F-6402578BC6F0}"/>
              </a:ext>
            </a:extLst>
          </p:cNvPr>
          <p:cNvSpPr/>
          <p:nvPr/>
        </p:nvSpPr>
        <p:spPr>
          <a:xfrm>
            <a:off x="72067" y="5168840"/>
            <a:ext cx="920150" cy="9201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3C774EB5-89F6-4A69-9CC0-C44613FB0808}"/>
              </a:ext>
            </a:extLst>
          </p:cNvPr>
          <p:cNvCxnSpPr/>
          <p:nvPr/>
        </p:nvCxnSpPr>
        <p:spPr>
          <a:xfrm>
            <a:off x="1494525" y="6470"/>
            <a:ext cx="28755" cy="6843621"/>
          </a:xfrm>
          <a:prstGeom prst="straightConnector1">
            <a:avLst/>
          </a:prstGeom>
          <a:ln w="28575"/>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CE2C6AF-95FD-47BA-8EB7-0DF4B6269DB1}"/>
              </a:ext>
            </a:extLst>
          </p:cNvPr>
          <p:cNvSpPr txBox="1"/>
          <p:nvPr/>
        </p:nvSpPr>
        <p:spPr>
          <a:xfrm>
            <a:off x="1600020" y="723002"/>
            <a:ext cx="274320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a:latin typeface="Brush Script MT"/>
              </a:rPr>
              <a:t>Mrs Murphy</a:t>
            </a:r>
          </a:p>
        </p:txBody>
      </p:sp>
      <p:sp>
        <p:nvSpPr>
          <p:cNvPr id="8" name="TextBox 7">
            <a:extLst>
              <a:ext uri="{FF2B5EF4-FFF2-40B4-BE49-F238E27FC236}">
                <a16:creationId xmlns:a16="http://schemas.microsoft.com/office/drawing/2014/main" id="{6D6A58AD-40D2-45C9-B22B-B0F57B0139C4}"/>
              </a:ext>
            </a:extLst>
          </p:cNvPr>
          <p:cNvSpPr txBox="1"/>
          <p:nvPr/>
        </p:nvSpPr>
        <p:spPr>
          <a:xfrm>
            <a:off x="9492292" y="722103"/>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a:t>Date</a:t>
            </a:r>
          </a:p>
        </p:txBody>
      </p:sp>
      <p:cxnSp>
        <p:nvCxnSpPr>
          <p:cNvPr id="9" name="Straight Arrow Connector 8">
            <a:extLst>
              <a:ext uri="{FF2B5EF4-FFF2-40B4-BE49-F238E27FC236}">
                <a16:creationId xmlns:a16="http://schemas.microsoft.com/office/drawing/2014/main" id="{3746F9F2-B91F-4649-BD69-9709513EADC3}"/>
              </a:ext>
            </a:extLst>
          </p:cNvPr>
          <p:cNvCxnSpPr/>
          <p:nvPr/>
        </p:nvCxnSpPr>
        <p:spPr>
          <a:xfrm>
            <a:off x="1606850" y="1570905"/>
            <a:ext cx="10624866" cy="14378"/>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EABF876A-4222-455A-A679-0CC6714C50EB}"/>
              </a:ext>
            </a:extLst>
          </p:cNvPr>
          <p:cNvCxnSpPr>
            <a:cxnSpLocks/>
          </p:cNvCxnSpPr>
          <p:nvPr/>
        </p:nvCxnSpPr>
        <p:spPr>
          <a:xfrm>
            <a:off x="1678736" y="2088490"/>
            <a:ext cx="10624866" cy="14378"/>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C6779CA-ACEF-4A1D-B81D-F9FDF73DBF04}"/>
              </a:ext>
            </a:extLst>
          </p:cNvPr>
          <p:cNvCxnSpPr>
            <a:cxnSpLocks/>
          </p:cNvCxnSpPr>
          <p:nvPr/>
        </p:nvCxnSpPr>
        <p:spPr>
          <a:xfrm>
            <a:off x="1491831" y="2591698"/>
            <a:ext cx="10624866" cy="14378"/>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7A22D5E-348C-4D62-BDDF-E9AEE771E4F3}"/>
              </a:ext>
            </a:extLst>
          </p:cNvPr>
          <p:cNvSpPr txBox="1"/>
          <p:nvPr/>
        </p:nvSpPr>
        <p:spPr>
          <a:xfrm>
            <a:off x="1777042" y="2855343"/>
            <a:ext cx="8796067"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a:t>- Mi'kmaq        - Stoney</a:t>
            </a:r>
          </a:p>
          <a:p>
            <a:r>
              <a:rPr lang="en-US" sz="4800"/>
              <a:t>- Métis</a:t>
            </a:r>
          </a:p>
          <a:p>
            <a:r>
              <a:rPr lang="en-US" sz="4800"/>
              <a:t>-</a:t>
            </a:r>
          </a:p>
        </p:txBody>
      </p:sp>
      <p:sp>
        <p:nvSpPr>
          <p:cNvPr id="13" name="TextBox 12">
            <a:extLst>
              <a:ext uri="{FF2B5EF4-FFF2-40B4-BE49-F238E27FC236}">
                <a16:creationId xmlns:a16="http://schemas.microsoft.com/office/drawing/2014/main" id="{6C9DD40D-D964-4854-AC90-E725A4F3E025}"/>
              </a:ext>
            </a:extLst>
          </p:cNvPr>
          <p:cNvSpPr txBox="1"/>
          <p:nvPr/>
        </p:nvSpPr>
        <p:spPr>
          <a:xfrm>
            <a:off x="8821947" y="217960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(20)</a:t>
            </a:r>
          </a:p>
        </p:txBody>
      </p:sp>
    </p:spTree>
    <p:extLst>
      <p:ext uri="{BB962C8B-B14F-4D97-AF65-F5344CB8AC3E}">
        <p14:creationId xmlns:p14="http://schemas.microsoft.com/office/powerpoint/2010/main" val="27112912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23DA7759-3209-4FE2-96D1-4EEDD81E9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4433" y="2"/>
            <a:ext cx="849328" cy="357668"/>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41460DAD-8769-4C9F-9C8C-BB0443909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3536" y="5717905"/>
            <a:ext cx="1771609" cy="1140095"/>
          </a:xfrm>
          <a:custGeom>
            <a:avLst/>
            <a:gdLst/>
            <a:ahLst/>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FA89067-CD9F-4287-8C01-70C4A83671F0}"/>
              </a:ext>
            </a:extLst>
          </p:cNvPr>
          <p:cNvPicPr>
            <a:picLocks noChangeAspect="1"/>
          </p:cNvPicPr>
          <p:nvPr/>
        </p:nvPicPr>
        <p:blipFill rotWithShape="1">
          <a:blip r:embed="rId2"/>
          <a:srcRect l="52812" r="-3" b="-3"/>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14" name="Arc 13">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6B5A2EB5-0B1B-46E9-8946-D56D8CD733F8}"/>
              </a:ext>
            </a:extLst>
          </p:cNvPr>
          <p:cNvSpPr txBox="1"/>
          <p:nvPr/>
        </p:nvSpPr>
        <p:spPr>
          <a:xfrm>
            <a:off x="5424482" y="358864"/>
            <a:ext cx="5721484" cy="565967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90000"/>
              </a:lnSpc>
              <a:spcAft>
                <a:spcPts val="600"/>
              </a:spcAft>
            </a:pPr>
            <a:r>
              <a:rPr lang="en-US" sz="4400" b="1" u="sng"/>
              <a:t>Important Words</a:t>
            </a:r>
          </a:p>
          <a:p>
            <a:pPr marL="800100" indent="-742950">
              <a:lnSpc>
                <a:spcPct val="90000"/>
              </a:lnSpc>
              <a:spcAft>
                <a:spcPts val="600"/>
              </a:spcAft>
              <a:buAutoNum type="arabicPeriod"/>
            </a:pPr>
            <a:r>
              <a:rPr lang="en-US" sz="3600"/>
              <a:t>ecosystems</a:t>
            </a:r>
          </a:p>
          <a:p>
            <a:pPr marL="800100" indent="-742950">
              <a:lnSpc>
                <a:spcPct val="90000"/>
              </a:lnSpc>
              <a:spcAft>
                <a:spcPts val="600"/>
              </a:spcAft>
              <a:buAutoNum type="arabicPeriod"/>
            </a:pPr>
            <a:r>
              <a:rPr lang="en-US" sz="3600"/>
              <a:t>spirit</a:t>
            </a:r>
          </a:p>
          <a:p>
            <a:pPr marL="742950" indent="-742950">
              <a:lnSpc>
                <a:spcPct val="90000"/>
              </a:lnSpc>
              <a:spcAft>
                <a:spcPts val="600"/>
              </a:spcAft>
              <a:buAutoNum type="arabicPeriod"/>
            </a:pPr>
            <a:r>
              <a:rPr lang="en-US" sz="3600"/>
              <a:t>Creator</a:t>
            </a:r>
          </a:p>
          <a:p>
            <a:pPr marL="742950" indent="-742950">
              <a:lnSpc>
                <a:spcPct val="90000"/>
              </a:lnSpc>
              <a:spcAft>
                <a:spcPts val="600"/>
              </a:spcAft>
              <a:buAutoNum type="arabicPeriod"/>
            </a:pPr>
            <a:r>
              <a:rPr lang="en-US" sz="3600"/>
              <a:t>responsibility</a:t>
            </a:r>
          </a:p>
          <a:p>
            <a:pPr marL="742950" indent="-742950">
              <a:lnSpc>
                <a:spcPct val="90000"/>
              </a:lnSpc>
              <a:spcAft>
                <a:spcPts val="600"/>
              </a:spcAft>
              <a:buAutoNum type="arabicPeriod"/>
            </a:pPr>
            <a:r>
              <a:rPr lang="en-US" sz="3600"/>
              <a:t>harvesters</a:t>
            </a:r>
          </a:p>
          <a:p>
            <a:pPr marL="742950" indent="-742950">
              <a:lnSpc>
                <a:spcPct val="90000"/>
              </a:lnSpc>
              <a:spcAft>
                <a:spcPts val="600"/>
              </a:spcAft>
              <a:buAutoNum type="arabicPeriod"/>
            </a:pPr>
            <a:r>
              <a:rPr lang="en-US" sz="3600"/>
              <a:t>spirituality</a:t>
            </a:r>
          </a:p>
          <a:p>
            <a:pPr marL="742950" indent="-742950">
              <a:lnSpc>
                <a:spcPct val="90000"/>
              </a:lnSpc>
              <a:spcAft>
                <a:spcPts val="600"/>
              </a:spcAft>
              <a:buAutoNum type="arabicPeriod"/>
            </a:pPr>
            <a:r>
              <a:rPr lang="en-US" sz="3600"/>
              <a:t>caretakers</a:t>
            </a:r>
          </a:p>
          <a:p>
            <a:pPr marL="742950" indent="-742950">
              <a:lnSpc>
                <a:spcPct val="90000"/>
              </a:lnSpc>
              <a:spcAft>
                <a:spcPts val="600"/>
              </a:spcAft>
              <a:buAutoNum type="arabicPeriod"/>
            </a:pPr>
            <a:r>
              <a:rPr lang="en-US" sz="3600"/>
              <a:t>Treaties</a:t>
            </a:r>
          </a:p>
          <a:p>
            <a:pPr marL="742950" indent="-742950">
              <a:lnSpc>
                <a:spcPct val="90000"/>
              </a:lnSpc>
              <a:spcAft>
                <a:spcPts val="600"/>
              </a:spcAft>
              <a:buAutoNum type="arabicPeriod"/>
            </a:pPr>
            <a:r>
              <a:rPr lang="en-US" sz="3600"/>
              <a:t>People of European Descent</a:t>
            </a:r>
          </a:p>
        </p:txBody>
      </p:sp>
    </p:spTree>
    <p:extLst>
      <p:ext uri="{BB962C8B-B14F-4D97-AF65-F5344CB8AC3E}">
        <p14:creationId xmlns:p14="http://schemas.microsoft.com/office/powerpoint/2010/main" val="28224270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B4F0CFD-A868-49EC-9D5E-A8E6CC8D75EC}"/>
              </a:ext>
            </a:extLst>
          </p:cNvPr>
          <p:cNvSpPr txBox="1"/>
          <p:nvPr/>
        </p:nvSpPr>
        <p:spPr>
          <a:xfrm>
            <a:off x="209910" y="540589"/>
            <a:ext cx="11772178" cy="69865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ea typeface="+mn-lt"/>
                <a:cs typeface="+mn-lt"/>
              </a:rPr>
              <a:t>1.</a:t>
            </a:r>
            <a:r>
              <a:rPr lang="en-US" sz="3200">
                <a:ea typeface="+mn-lt"/>
                <a:cs typeface="+mn-lt"/>
              </a:rPr>
              <a:t> </a:t>
            </a:r>
            <a:r>
              <a:rPr lang="en-US" sz="3200" u="sng">
                <a:ea typeface="+mn-lt"/>
                <a:cs typeface="+mn-lt"/>
              </a:rPr>
              <a:t>ecosystem</a:t>
            </a:r>
            <a:r>
              <a:rPr lang="en-US" sz="3200">
                <a:ea typeface="+mn-lt"/>
                <a:cs typeface="+mn-lt"/>
              </a:rPr>
              <a:t> -  a </a:t>
            </a:r>
            <a:r>
              <a:rPr lang="en-US" sz="3200">
                <a:highlight>
                  <a:srgbClr val="FFFF00"/>
                </a:highlight>
                <a:ea typeface="+mn-lt"/>
                <a:cs typeface="+mn-lt"/>
              </a:rPr>
              <a:t>community of living organisms</a:t>
            </a:r>
            <a:r>
              <a:rPr lang="en-US" sz="3200">
                <a:ea typeface="+mn-lt"/>
                <a:cs typeface="+mn-lt"/>
              </a:rPr>
              <a:t> [flowers, deer, </a:t>
            </a:r>
            <a:r>
              <a:rPr lang="en-US" sz="3200" err="1">
                <a:ea typeface="+mn-lt"/>
                <a:cs typeface="+mn-lt"/>
              </a:rPr>
              <a:t>etc</a:t>
            </a:r>
            <a:r>
              <a:rPr lang="en-US" sz="3200">
                <a:ea typeface="+mn-lt"/>
                <a:cs typeface="+mn-lt"/>
              </a:rPr>
              <a:t>] </a:t>
            </a:r>
            <a:r>
              <a:rPr lang="en-US" sz="3200">
                <a:highlight>
                  <a:srgbClr val="FFFF00"/>
                </a:highlight>
                <a:ea typeface="+mn-lt"/>
                <a:cs typeface="+mn-lt"/>
              </a:rPr>
              <a:t>and nonliving factors</a:t>
            </a:r>
            <a:r>
              <a:rPr lang="en-US" sz="3200">
                <a:ea typeface="+mn-lt"/>
                <a:cs typeface="+mn-lt"/>
              </a:rPr>
              <a:t> [water, houses, </a:t>
            </a:r>
            <a:r>
              <a:rPr lang="en-US" sz="3200" err="1">
                <a:ea typeface="+mn-lt"/>
                <a:cs typeface="+mn-lt"/>
              </a:rPr>
              <a:t>etc</a:t>
            </a:r>
            <a:r>
              <a:rPr lang="en-US" sz="3200">
                <a:ea typeface="+mn-lt"/>
                <a:cs typeface="+mn-lt"/>
              </a:rPr>
              <a:t>] </a:t>
            </a:r>
            <a:r>
              <a:rPr lang="en-US" sz="3200">
                <a:highlight>
                  <a:srgbClr val="FFFF00"/>
                </a:highlight>
                <a:ea typeface="+mn-lt"/>
                <a:cs typeface="+mn-lt"/>
              </a:rPr>
              <a:t>that interact with one another </a:t>
            </a:r>
            <a:endParaRPr lang="en-US">
              <a:highlight>
                <a:srgbClr val="FFFF00"/>
              </a:highlight>
            </a:endParaRPr>
          </a:p>
          <a:p>
            <a:r>
              <a:rPr lang="en-US" sz="3200">
                <a:ea typeface="+mn-lt"/>
                <a:cs typeface="+mn-lt"/>
              </a:rPr>
              <a:t>https://study.com/academy/lesson/what-is-an-ecosystem-definition-lesson-quiz.html</a:t>
            </a:r>
            <a:endParaRPr lang="en-US"/>
          </a:p>
          <a:p>
            <a:endParaRPr lang="en-US" sz="3200"/>
          </a:p>
          <a:p>
            <a:r>
              <a:rPr lang="en-US" sz="3200"/>
              <a:t>2. </a:t>
            </a:r>
            <a:r>
              <a:rPr lang="en-US" sz="3200" u="sng"/>
              <a:t>spirit</a:t>
            </a:r>
            <a:r>
              <a:rPr lang="en-US" sz="3200"/>
              <a:t> - </a:t>
            </a:r>
            <a:r>
              <a:rPr lang="en-US" sz="3200">
                <a:ea typeface="+mn-lt"/>
                <a:cs typeface="+mn-lt"/>
              </a:rPr>
              <a:t>a force that is thought to be a part of human beings; soul, ghost</a:t>
            </a:r>
          </a:p>
          <a:p>
            <a:endParaRPr lang="en-US" sz="3200"/>
          </a:p>
          <a:p>
            <a:r>
              <a:rPr lang="en-US" sz="3200"/>
              <a:t>3. </a:t>
            </a:r>
            <a:r>
              <a:rPr lang="en-US" sz="3200" u="sng"/>
              <a:t>Creator</a:t>
            </a:r>
            <a:r>
              <a:rPr lang="en-US" sz="3200"/>
              <a:t> - God – the deity that created the Earth and life</a:t>
            </a:r>
          </a:p>
          <a:p>
            <a:endParaRPr lang="en-US" sz="3200"/>
          </a:p>
          <a:p>
            <a:r>
              <a:rPr lang="en-US" sz="3200"/>
              <a:t>4. r</a:t>
            </a:r>
            <a:r>
              <a:rPr lang="en-US" sz="3200" u="sng"/>
              <a:t>esponsibility</a:t>
            </a:r>
            <a:r>
              <a:rPr lang="en-US" sz="3200"/>
              <a:t> - to do the things you are supposed to do and </a:t>
            </a:r>
            <a:r>
              <a:rPr lang="en-US" sz="3200">
                <a:highlight>
                  <a:srgbClr val="FFFF00"/>
                </a:highlight>
              </a:rPr>
              <a:t>accept the results of your actions</a:t>
            </a:r>
          </a:p>
          <a:p>
            <a:endParaRPr lang="en-US" sz="3200"/>
          </a:p>
        </p:txBody>
      </p:sp>
      <p:pic>
        <p:nvPicPr>
          <p:cNvPr id="6" name="Graphic 6" descr="Rainy scene with solid fill">
            <a:extLst>
              <a:ext uri="{FF2B5EF4-FFF2-40B4-BE49-F238E27FC236}">
                <a16:creationId xmlns:a16="http://schemas.microsoft.com/office/drawing/2014/main" id="{CDDF69E2-5244-47FD-B6EE-243CD2F385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570234" y="-4312"/>
            <a:ext cx="569345" cy="554967"/>
          </a:xfrm>
          <a:prstGeom prst="rect">
            <a:avLst/>
          </a:prstGeom>
        </p:spPr>
      </p:pic>
      <p:sp>
        <p:nvSpPr>
          <p:cNvPr id="3" name="TextBox 2">
            <a:extLst>
              <a:ext uri="{FF2B5EF4-FFF2-40B4-BE49-F238E27FC236}">
                <a16:creationId xmlns:a16="http://schemas.microsoft.com/office/drawing/2014/main" id="{C27488F7-3953-4591-B520-ECDFBFBE2F87}"/>
              </a:ext>
            </a:extLst>
          </p:cNvPr>
          <p:cNvSpPr txBox="1"/>
          <p:nvPr/>
        </p:nvSpPr>
        <p:spPr>
          <a:xfrm>
            <a:off x="3775495" y="-5751"/>
            <a:ext cx="422406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u="sng"/>
              <a:t>Important Words</a:t>
            </a:r>
          </a:p>
        </p:txBody>
      </p:sp>
    </p:spTree>
    <p:extLst>
      <p:ext uri="{BB962C8B-B14F-4D97-AF65-F5344CB8AC3E}">
        <p14:creationId xmlns:p14="http://schemas.microsoft.com/office/powerpoint/2010/main" val="31223258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B4F0CFD-A868-49EC-9D5E-A8E6CC8D75EC}"/>
              </a:ext>
            </a:extLst>
          </p:cNvPr>
          <p:cNvSpPr txBox="1"/>
          <p:nvPr/>
        </p:nvSpPr>
        <p:spPr>
          <a:xfrm>
            <a:off x="209910" y="540589"/>
            <a:ext cx="11772178" cy="66171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u="sng">
                <a:ea typeface="+mn-lt"/>
                <a:cs typeface="+mn-lt"/>
              </a:rPr>
              <a:t>harvesters</a:t>
            </a:r>
            <a:r>
              <a:rPr lang="en-US" sz="2400">
                <a:ea typeface="+mn-lt"/>
                <a:cs typeface="+mn-lt"/>
              </a:rPr>
              <a:t> – people who collect and prepare </a:t>
            </a:r>
            <a:r>
              <a:rPr lang="en-US" sz="2400">
                <a:highlight>
                  <a:srgbClr val="FFFF00"/>
                </a:highlight>
                <a:ea typeface="+mn-lt"/>
                <a:cs typeface="+mn-lt"/>
              </a:rPr>
              <a:t>food</a:t>
            </a:r>
            <a:r>
              <a:rPr lang="en-US" sz="2400">
                <a:ea typeface="+mn-lt"/>
                <a:cs typeface="+mn-lt"/>
              </a:rPr>
              <a:t> for storing</a:t>
            </a:r>
          </a:p>
          <a:p>
            <a:endParaRPr lang="en-US" sz="2400"/>
          </a:p>
          <a:p>
            <a:r>
              <a:rPr lang="en-US" sz="2400" u="sng">
                <a:ea typeface="+mn-lt"/>
                <a:cs typeface="+mn-lt"/>
              </a:rPr>
              <a:t>spirituality</a:t>
            </a:r>
            <a:r>
              <a:rPr lang="en-US" sz="2400">
                <a:ea typeface="+mn-lt"/>
                <a:cs typeface="+mn-lt"/>
              </a:rPr>
              <a:t> - '</a:t>
            </a:r>
            <a:r>
              <a:rPr lang="en-US" sz="2400" i="1">
                <a:ea typeface="+mn-lt"/>
                <a:cs typeface="+mn-lt"/>
              </a:rPr>
              <a:t>Spirituality is not something we can see; it is something we feel inside ourselves. It is about awe and wonder, asking questions, inspiration and </a:t>
            </a:r>
            <a:r>
              <a:rPr lang="en-US" sz="2400" i="1">
                <a:highlight>
                  <a:srgbClr val="FFFF00"/>
                </a:highlight>
                <a:ea typeface="+mn-lt"/>
                <a:cs typeface="+mn-lt"/>
              </a:rPr>
              <a:t>being aware of something ‘bigger’ outside of  ourselves.”</a:t>
            </a:r>
            <a:r>
              <a:rPr lang="en-US" sz="2400" i="1">
                <a:ea typeface="+mn-lt"/>
                <a:cs typeface="+mn-lt"/>
              </a:rPr>
              <a:t>   </a:t>
            </a:r>
            <a:r>
              <a:rPr lang="en-US" sz="2400">
                <a:ea typeface="+mn-lt"/>
                <a:cs typeface="+mn-lt"/>
                <a:hlinkClick r:id="rId2"/>
              </a:rPr>
              <a:t>https://www.standrews-woodhallspa.org.uk/what-is-spirituality-click-to-read-more/</a:t>
            </a:r>
            <a:r>
              <a:rPr lang="en-US" sz="2400">
                <a:ea typeface="+mn-lt"/>
                <a:cs typeface="+mn-lt"/>
              </a:rPr>
              <a:t>  The belief that we have a higher power.</a:t>
            </a:r>
            <a:endParaRPr lang="en-US" sz="2400"/>
          </a:p>
          <a:p>
            <a:endParaRPr lang="en-US" sz="2400"/>
          </a:p>
          <a:p>
            <a:r>
              <a:rPr lang="en-US" sz="2400" u="sng">
                <a:ea typeface="+mn-lt"/>
                <a:cs typeface="+mn-lt"/>
              </a:rPr>
              <a:t>caretakers</a:t>
            </a:r>
            <a:r>
              <a:rPr lang="en-US" sz="2400">
                <a:ea typeface="+mn-lt"/>
                <a:cs typeface="+mn-lt"/>
              </a:rPr>
              <a:t> – people who take care of others, </a:t>
            </a:r>
            <a:r>
              <a:rPr lang="en-US" sz="2400">
                <a:highlight>
                  <a:srgbClr val="FFFF00"/>
                </a:highlight>
                <a:ea typeface="+mn-lt"/>
                <a:cs typeface="+mn-lt"/>
              </a:rPr>
              <a:t>the land </a:t>
            </a:r>
            <a:r>
              <a:rPr lang="en-US" sz="2400">
                <a:ea typeface="+mn-lt"/>
                <a:cs typeface="+mn-lt"/>
              </a:rPr>
              <a:t>or other things</a:t>
            </a:r>
            <a:endParaRPr lang="en-US" sz="2400"/>
          </a:p>
          <a:p>
            <a:endParaRPr lang="en-US" sz="2400"/>
          </a:p>
          <a:p>
            <a:r>
              <a:rPr lang="en-US" sz="2400" u="sng">
                <a:ea typeface="+mn-lt"/>
                <a:cs typeface="+mn-lt"/>
              </a:rPr>
              <a:t>treaties</a:t>
            </a:r>
            <a:r>
              <a:rPr lang="en-US" sz="2400">
                <a:ea typeface="+mn-lt"/>
                <a:cs typeface="+mn-lt"/>
              </a:rPr>
              <a:t> -  an agreement or arrangement made through discussion; a written promise made between two or more groups of people</a:t>
            </a:r>
            <a:endParaRPr lang="en-US" sz="2400"/>
          </a:p>
          <a:p>
            <a:endParaRPr lang="en-US" sz="2400"/>
          </a:p>
          <a:p>
            <a:r>
              <a:rPr lang="en-US" sz="2400" u="sng"/>
              <a:t>Peoples of European Descent</a:t>
            </a:r>
            <a:r>
              <a:rPr lang="en-US" sz="2400"/>
              <a:t> – People who have ancestors from Europe.</a:t>
            </a:r>
          </a:p>
          <a:p>
            <a:endParaRPr lang="en-US" sz="2400"/>
          </a:p>
          <a:p>
            <a:endParaRPr lang="en-US" sz="3200"/>
          </a:p>
          <a:p>
            <a:endParaRPr lang="en-US" sz="3200"/>
          </a:p>
        </p:txBody>
      </p:sp>
      <p:pic>
        <p:nvPicPr>
          <p:cNvPr id="6" name="Graphic 6" descr="Rainy scene with solid fill">
            <a:extLst>
              <a:ext uri="{FF2B5EF4-FFF2-40B4-BE49-F238E27FC236}">
                <a16:creationId xmlns:a16="http://schemas.microsoft.com/office/drawing/2014/main" id="{CDDF69E2-5244-47FD-B6EE-243CD2F3851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70234" y="-4312"/>
            <a:ext cx="569345" cy="554967"/>
          </a:xfrm>
          <a:prstGeom prst="rect">
            <a:avLst/>
          </a:prstGeom>
        </p:spPr>
      </p:pic>
    </p:spTree>
    <p:extLst>
      <p:ext uri="{BB962C8B-B14F-4D97-AF65-F5344CB8AC3E}">
        <p14:creationId xmlns:p14="http://schemas.microsoft.com/office/powerpoint/2010/main" val="24917261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CD63D59-B4F1-464F-9DD0-A27556898F98}"/>
              </a:ext>
            </a:extLst>
          </p:cNvPr>
          <p:cNvSpPr txBox="1"/>
          <p:nvPr/>
        </p:nvSpPr>
        <p:spPr>
          <a:xfrm>
            <a:off x="6349041" y="123645"/>
            <a:ext cx="630878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hlinkClick r:id="rId2"/>
              </a:rPr>
              <a:t>https://www.youtube.com/watch?v=AdauM3AzqKw</a:t>
            </a:r>
            <a:endParaRPr lang="en-US">
              <a:ea typeface="+mn-lt"/>
              <a:cs typeface="+mn-lt"/>
            </a:endParaRPr>
          </a:p>
          <a:p>
            <a:r>
              <a:rPr lang="en-US">
                <a:ea typeface="+mn-lt"/>
                <a:cs typeface="+mn-lt"/>
              </a:rPr>
              <a:t> (19 min)</a:t>
            </a:r>
            <a:endParaRPr lang="en-US"/>
          </a:p>
          <a:p>
            <a:endParaRPr lang="en-US">
              <a:ea typeface="+mn-lt"/>
              <a:cs typeface="+mn-lt"/>
            </a:endParaRPr>
          </a:p>
          <a:p>
            <a:pPr algn="l"/>
            <a:endParaRPr lang="en-US"/>
          </a:p>
        </p:txBody>
      </p:sp>
      <p:sp>
        <p:nvSpPr>
          <p:cNvPr id="3" name="TextBox 2">
            <a:extLst>
              <a:ext uri="{FF2B5EF4-FFF2-40B4-BE49-F238E27FC236}">
                <a16:creationId xmlns:a16="http://schemas.microsoft.com/office/drawing/2014/main" id="{FE3E3609-3EB6-4A96-BFB4-C3C51390B1DB}"/>
              </a:ext>
            </a:extLst>
          </p:cNvPr>
          <p:cNvSpPr txBox="1"/>
          <p:nvPr/>
        </p:nvSpPr>
        <p:spPr>
          <a:xfrm>
            <a:off x="352785" y="295274"/>
            <a:ext cx="12016594" cy="81560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ea typeface="+mn-lt"/>
                <a:cs typeface="+mn-lt"/>
              </a:rPr>
              <a:t>Pollution Solution ~ Bill Nye</a:t>
            </a:r>
            <a:endParaRPr lang="en-US"/>
          </a:p>
          <a:p>
            <a:pPr algn="ctr"/>
            <a:endParaRPr lang="en-US" sz="2400"/>
          </a:p>
          <a:p>
            <a:r>
              <a:rPr lang="en-US" sz="2400"/>
              <a:t>1. What is a closed system?</a:t>
            </a:r>
          </a:p>
          <a:p>
            <a:r>
              <a:rPr lang="en-US" sz="2800" b="1" dirty="0"/>
              <a:t>A closed system is an eco-system that traps everything inside so that </a:t>
            </a:r>
            <a:r>
              <a:rPr lang="en-US" sz="2800" b="1"/>
              <a:t>nothing can get out. The Earth is an example of a closed system.probably</a:t>
            </a:r>
          </a:p>
          <a:p>
            <a:endParaRPr lang="en-US" sz="2400"/>
          </a:p>
          <a:p>
            <a:r>
              <a:rPr lang="en-US" sz="2400"/>
              <a:t>2. What are the different forms of pollution that are addressed in the episode?</a:t>
            </a:r>
          </a:p>
          <a:p>
            <a:r>
              <a:rPr lang="en-US" sz="2800" b="1"/>
              <a:t>Some different forms of pollution are noise pollution, air pollution, water pollution and ground/soil pollution.</a:t>
            </a:r>
            <a:endParaRPr lang="en-US" sz="2400"/>
          </a:p>
          <a:p>
            <a:endParaRPr lang="en-US" sz="2400"/>
          </a:p>
          <a:p>
            <a:r>
              <a:rPr lang="en-US" sz="2400"/>
              <a:t>3. What is acid rain made of?</a:t>
            </a:r>
          </a:p>
          <a:p>
            <a:endParaRPr lang="en-US" sz="2400"/>
          </a:p>
          <a:p>
            <a:endParaRPr lang="en-US" sz="2400">
              <a:ea typeface="+mn-lt"/>
              <a:cs typeface="+mn-lt"/>
            </a:endParaRPr>
          </a:p>
          <a:p>
            <a:r>
              <a:rPr lang="en-US" sz="2400">
                <a:ea typeface="+mn-lt"/>
                <a:cs typeface="+mn-lt"/>
              </a:rPr>
              <a:t>4. What is non-point source pollution?</a:t>
            </a:r>
          </a:p>
          <a:p>
            <a:r>
              <a:rPr lang="en-US" sz="3600" b="1">
                <a:ea typeface="+mn-lt"/>
                <a:cs typeface="+mn-lt"/>
              </a:rPr>
              <a:t>Non-point source pollution is the pollution created by individual people, this causes it to be wide spread.</a:t>
            </a:r>
          </a:p>
          <a:p>
            <a:endParaRPr lang="en-US"/>
          </a:p>
          <a:p>
            <a:endParaRPr lang="en-US"/>
          </a:p>
        </p:txBody>
      </p:sp>
      <p:sp>
        <p:nvSpPr>
          <p:cNvPr id="5" name="TextBox 4">
            <a:extLst>
              <a:ext uri="{FF2B5EF4-FFF2-40B4-BE49-F238E27FC236}">
                <a16:creationId xmlns:a16="http://schemas.microsoft.com/office/drawing/2014/main" id="{00009520-5CE3-414F-933D-A224A1E39989}"/>
              </a:ext>
            </a:extLst>
          </p:cNvPr>
          <p:cNvSpPr txBox="1"/>
          <p:nvPr/>
        </p:nvSpPr>
        <p:spPr>
          <a:xfrm>
            <a:off x="281797" y="4940060"/>
            <a:ext cx="1214599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t>Acid rain is made of sulfuric acid and nitric acid which comes from some factories.  </a:t>
            </a:r>
          </a:p>
        </p:txBody>
      </p:sp>
      <p:sp>
        <p:nvSpPr>
          <p:cNvPr id="4" name="Rectangle 3">
            <a:extLst>
              <a:ext uri="{FF2B5EF4-FFF2-40B4-BE49-F238E27FC236}">
                <a16:creationId xmlns:a16="http://schemas.microsoft.com/office/drawing/2014/main" id="{64765DF5-D5EB-4A4E-BE4D-1CC997D3612A}"/>
              </a:ext>
            </a:extLst>
          </p:cNvPr>
          <p:cNvSpPr/>
          <p:nvPr/>
        </p:nvSpPr>
        <p:spPr>
          <a:xfrm>
            <a:off x="10857781" y="4193876"/>
            <a:ext cx="891396" cy="7763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32487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6E65DB2-8462-46E2-891F-C0EA486729AA}"/>
              </a:ext>
            </a:extLst>
          </p:cNvPr>
          <p:cNvSpPr txBox="1"/>
          <p:nvPr/>
        </p:nvSpPr>
        <p:spPr>
          <a:xfrm>
            <a:off x="267419" y="-120770"/>
            <a:ext cx="1167153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4000"/>
          </a:p>
        </p:txBody>
      </p:sp>
      <p:cxnSp>
        <p:nvCxnSpPr>
          <p:cNvPr id="3" name="Straight Arrow Connector 2">
            <a:extLst>
              <a:ext uri="{FF2B5EF4-FFF2-40B4-BE49-F238E27FC236}">
                <a16:creationId xmlns:a16="http://schemas.microsoft.com/office/drawing/2014/main" id="{F706DC26-B9D6-479F-84FE-3D192E15609A}"/>
              </a:ext>
            </a:extLst>
          </p:cNvPr>
          <p:cNvCxnSpPr/>
          <p:nvPr/>
        </p:nvCxnSpPr>
        <p:spPr>
          <a:xfrm>
            <a:off x="2876" y="1490931"/>
            <a:ext cx="12005093" cy="14377"/>
          </a:xfrm>
          <a:prstGeom prst="straightConnector1">
            <a:avLst/>
          </a:prstGeom>
        </p:spPr>
        <p:style>
          <a:lnRef idx="3">
            <a:schemeClr val="dk1"/>
          </a:lnRef>
          <a:fillRef idx="0">
            <a:schemeClr val="dk1"/>
          </a:fillRef>
          <a:effectRef idx="2">
            <a:schemeClr val="dk1"/>
          </a:effectRef>
          <a:fontRef idx="minor">
            <a:schemeClr val="tx1"/>
          </a:fontRef>
        </p:style>
      </p:cxnSp>
      <p:cxnSp>
        <p:nvCxnSpPr>
          <p:cNvPr id="4" name="Straight Arrow Connector 3">
            <a:extLst>
              <a:ext uri="{FF2B5EF4-FFF2-40B4-BE49-F238E27FC236}">
                <a16:creationId xmlns:a16="http://schemas.microsoft.com/office/drawing/2014/main" id="{2422E725-E71D-4802-AB4C-BCF252C1E796}"/>
              </a:ext>
            </a:extLst>
          </p:cNvPr>
          <p:cNvCxnSpPr/>
          <p:nvPr/>
        </p:nvCxnSpPr>
        <p:spPr>
          <a:xfrm>
            <a:off x="5997336" y="224825"/>
            <a:ext cx="28753" cy="5808451"/>
          </a:xfrm>
          <a:prstGeom prst="straightConnector1">
            <a:avLst/>
          </a:prstGeom>
        </p:spPr>
        <p:style>
          <a:lnRef idx="3">
            <a:schemeClr val="dk1"/>
          </a:lnRef>
          <a:fillRef idx="0">
            <a:schemeClr val="dk1"/>
          </a:fillRef>
          <a:effectRef idx="2">
            <a:schemeClr val="dk1"/>
          </a:effectRef>
          <a:fontRef idx="minor">
            <a:schemeClr val="tx1"/>
          </a:fontRef>
        </p:style>
      </p:cxnSp>
      <p:sp>
        <p:nvSpPr>
          <p:cNvPr id="5" name="TextBox 4">
            <a:extLst>
              <a:ext uri="{FF2B5EF4-FFF2-40B4-BE49-F238E27FC236}">
                <a16:creationId xmlns:a16="http://schemas.microsoft.com/office/drawing/2014/main" id="{175ADB25-73AC-4EED-80B0-09B27BCA9B43}"/>
              </a:ext>
            </a:extLst>
          </p:cNvPr>
          <p:cNvSpPr txBox="1"/>
          <p:nvPr/>
        </p:nvSpPr>
        <p:spPr>
          <a:xfrm>
            <a:off x="567546" y="208112"/>
            <a:ext cx="553240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t>Sources of non-point source pollution (10)</a:t>
            </a:r>
          </a:p>
        </p:txBody>
      </p:sp>
      <p:sp>
        <p:nvSpPr>
          <p:cNvPr id="6" name="TextBox 5">
            <a:extLst>
              <a:ext uri="{FF2B5EF4-FFF2-40B4-BE49-F238E27FC236}">
                <a16:creationId xmlns:a16="http://schemas.microsoft.com/office/drawing/2014/main" id="{CE593AE7-BA89-4139-884B-F8708302A05A}"/>
              </a:ext>
            </a:extLst>
          </p:cNvPr>
          <p:cNvSpPr txBox="1"/>
          <p:nvPr/>
        </p:nvSpPr>
        <p:spPr>
          <a:xfrm>
            <a:off x="6705780" y="293478"/>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t>Pollution solution (5)</a:t>
            </a:r>
          </a:p>
        </p:txBody>
      </p:sp>
      <p:sp>
        <p:nvSpPr>
          <p:cNvPr id="7" name="TextBox 6">
            <a:extLst>
              <a:ext uri="{FF2B5EF4-FFF2-40B4-BE49-F238E27FC236}">
                <a16:creationId xmlns:a16="http://schemas.microsoft.com/office/drawing/2014/main" id="{FE690AE5-8C66-4745-8659-BAFDCBC9A24F}"/>
              </a:ext>
            </a:extLst>
          </p:cNvPr>
          <p:cNvSpPr txBox="1"/>
          <p:nvPr/>
        </p:nvSpPr>
        <p:spPr>
          <a:xfrm>
            <a:off x="9368287" y="186330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8" name="TextBox 7">
            <a:extLst>
              <a:ext uri="{FF2B5EF4-FFF2-40B4-BE49-F238E27FC236}">
                <a16:creationId xmlns:a16="http://schemas.microsoft.com/office/drawing/2014/main" id="{F3005325-74D1-4539-8583-45BC893AE088}"/>
              </a:ext>
            </a:extLst>
          </p:cNvPr>
          <p:cNvSpPr txBox="1"/>
          <p:nvPr/>
        </p:nvSpPr>
        <p:spPr>
          <a:xfrm>
            <a:off x="497457" y="1575758"/>
            <a:ext cx="4698520" cy="70173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US"/>
              <a:t>waste from lunch can – baggies/tinfoil</a:t>
            </a:r>
          </a:p>
          <a:p>
            <a:pPr marL="342900" indent="-342900">
              <a:buAutoNum type="arabicPeriod"/>
            </a:pPr>
            <a:r>
              <a:rPr lang="en-US"/>
              <a:t>Styrofoam / paper cups / plates</a:t>
            </a:r>
          </a:p>
          <a:p>
            <a:pPr marL="342900" indent="-342900">
              <a:buAutoNum type="arabicPeriod"/>
            </a:pPr>
            <a:r>
              <a:rPr lang="en-US"/>
              <a:t>loud lawn mowers</a:t>
            </a:r>
          </a:p>
          <a:p>
            <a:pPr marL="342900" indent="-342900">
              <a:buAutoNum type="arabicPeriod"/>
            </a:pPr>
            <a:r>
              <a:rPr lang="en-US"/>
              <a:t>car exhaust</a:t>
            </a:r>
          </a:p>
          <a:p>
            <a:pPr marL="342900" indent="-342900">
              <a:buAutoNum type="arabicPeriod"/>
            </a:pPr>
            <a:r>
              <a:rPr lang="en-US"/>
              <a:t>throwing garbage on the ground / water ~ littering</a:t>
            </a:r>
          </a:p>
          <a:p>
            <a:pPr marL="342900" indent="-342900">
              <a:buAutoNum type="arabicPeriod"/>
            </a:pPr>
            <a:r>
              <a:rPr lang="en-US"/>
              <a:t>cleaning supplies</a:t>
            </a:r>
          </a:p>
          <a:p>
            <a:pPr marL="342900" indent="-342900">
              <a:buAutoNum type="arabicPeriod"/>
            </a:pPr>
            <a:r>
              <a:rPr lang="en-US"/>
              <a:t>BBQ</a:t>
            </a:r>
          </a:p>
          <a:p>
            <a:pPr marL="342900" indent="-342900">
              <a:buAutoNum type="arabicPeriod"/>
            </a:pPr>
            <a:r>
              <a:rPr lang="en-US"/>
              <a:t>4 wheelers / recreational vehicles</a:t>
            </a:r>
          </a:p>
          <a:p>
            <a:pPr marL="342900" indent="-342900">
              <a:buAutoNum type="arabicPeriod"/>
            </a:pPr>
            <a:r>
              <a:rPr lang="en-US"/>
              <a:t>cigarette smoke</a:t>
            </a:r>
          </a:p>
          <a:p>
            <a:pPr marL="342900" indent="-342900">
              <a:buAutoNum type="arabicPeriod"/>
            </a:pPr>
            <a:r>
              <a:rPr lang="en-US"/>
              <a:t> oil spills</a:t>
            </a:r>
          </a:p>
          <a:p>
            <a:pPr marL="342900" indent="-342900">
              <a:buAutoNum type="arabicPeriod"/>
            </a:pPr>
            <a:r>
              <a:rPr lang="en-US"/>
              <a:t> food waste</a:t>
            </a:r>
          </a:p>
          <a:p>
            <a:pPr marL="342900" indent="-342900">
              <a:buAutoNum type="arabicPeriod"/>
            </a:pPr>
            <a:r>
              <a:rPr lang="en-US"/>
              <a:t>chemical spills ie: paint</a:t>
            </a:r>
          </a:p>
          <a:p>
            <a:pPr marL="342900" indent="-342900">
              <a:buAutoNum type="arabicPeriod"/>
            </a:pPr>
            <a:r>
              <a:rPr lang="en-US"/>
              <a:t>candles</a:t>
            </a:r>
          </a:p>
          <a:p>
            <a:pPr marL="342900" indent="-342900">
              <a:buAutoNum type="arabicPeriod"/>
            </a:pPr>
            <a:r>
              <a:rPr lang="en-US"/>
              <a:t>soap bottles</a:t>
            </a:r>
          </a:p>
          <a:p>
            <a:pPr marL="342900" indent="-342900">
              <a:buAutoNum type="arabicPeriod"/>
            </a:pPr>
            <a:r>
              <a:rPr lang="en-US"/>
              <a:t>discarding recyclable materials</a:t>
            </a:r>
          </a:p>
          <a:p>
            <a:pPr marL="342900" indent="-342900">
              <a:buAutoNum type="arabicPeriod"/>
            </a:pPr>
            <a:r>
              <a:rPr lang="en-US"/>
              <a:t>dog poop</a:t>
            </a:r>
          </a:p>
          <a:p>
            <a:pPr marL="342900" indent="-342900">
              <a:buAutoNum type="arabicPeriod"/>
            </a:pPr>
            <a:r>
              <a:rPr lang="en-US"/>
              <a:t> loud music</a:t>
            </a:r>
          </a:p>
          <a:p>
            <a:pPr marL="342900" indent="-342900">
              <a:buAutoNum type="arabicPeriod"/>
            </a:pPr>
            <a:endParaRPr lang="en-US"/>
          </a:p>
          <a:p>
            <a:pPr marL="342900" indent="-342900">
              <a:buAutoNum type="arabicPeriod"/>
            </a:pPr>
            <a:endParaRPr lang="en-US"/>
          </a:p>
          <a:p>
            <a:pPr marL="342900" indent="-342900">
              <a:buAutoNum type="arabicPeriod"/>
            </a:pPr>
            <a:endParaRPr lang="en-US"/>
          </a:p>
          <a:p>
            <a:pPr marL="342900" indent="-342900">
              <a:buAutoNum type="arabicPeriod"/>
            </a:pPr>
            <a:endParaRPr lang="en-US"/>
          </a:p>
          <a:p>
            <a:pPr marL="342900" indent="-342900">
              <a:buAutoNum type="arabicPeriod"/>
            </a:pPr>
            <a:endParaRPr lang="en-US"/>
          </a:p>
          <a:p>
            <a:pPr marL="342900" indent="-342900">
              <a:buAutoNum type="arabicPeriod"/>
            </a:pPr>
            <a:endParaRPr lang="en-US"/>
          </a:p>
          <a:p>
            <a:pPr marL="342900" indent="-342900">
              <a:buAutoNum type="arabicPeriod"/>
            </a:pPr>
            <a:endParaRPr lang="en-US"/>
          </a:p>
        </p:txBody>
      </p:sp>
      <p:sp>
        <p:nvSpPr>
          <p:cNvPr id="9" name="TextBox 8">
            <a:extLst>
              <a:ext uri="{FF2B5EF4-FFF2-40B4-BE49-F238E27FC236}">
                <a16:creationId xmlns:a16="http://schemas.microsoft.com/office/drawing/2014/main" id="{27D8F878-D0C6-45F8-A7F3-D1584F5903B2}"/>
              </a:ext>
            </a:extLst>
          </p:cNvPr>
          <p:cNvSpPr txBox="1"/>
          <p:nvPr/>
        </p:nvSpPr>
        <p:spPr>
          <a:xfrm>
            <a:off x="6334664" y="1719532"/>
            <a:ext cx="5287991"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1. Turn down your devises</a:t>
            </a:r>
          </a:p>
          <a:p>
            <a:r>
              <a:rPr lang="en-US"/>
              <a:t>2. use tarps to trap chemical substances </a:t>
            </a:r>
          </a:p>
          <a:p>
            <a:r>
              <a:rPr lang="en-US"/>
              <a:t>3. Clean up after your animals</a:t>
            </a:r>
          </a:p>
          <a:p>
            <a:r>
              <a:rPr lang="en-US"/>
              <a:t>4. put your garbage where it belongs</a:t>
            </a:r>
          </a:p>
          <a:p>
            <a:r>
              <a:rPr lang="en-US"/>
              <a:t>5. don't smoke</a:t>
            </a:r>
          </a:p>
          <a:p>
            <a:r>
              <a:rPr lang="en-US"/>
              <a:t>6. stop oil spills by using a funnel</a:t>
            </a:r>
          </a:p>
          <a:p>
            <a:r>
              <a:rPr lang="en-US"/>
              <a:t>7. stop wasting food</a:t>
            </a:r>
          </a:p>
          <a:p>
            <a:r>
              <a:rPr lang="en-US"/>
              <a:t>8. recycle</a:t>
            </a:r>
          </a:p>
          <a:p>
            <a:r>
              <a:rPr lang="en-US"/>
              <a:t>9. cut up pop rings</a:t>
            </a:r>
          </a:p>
          <a:p>
            <a:r>
              <a:rPr lang="en-US"/>
              <a:t>10. Use clean transportation</a:t>
            </a:r>
          </a:p>
          <a:p>
            <a:r>
              <a:rPr lang="en-US"/>
              <a:t>11. Reduce lunch can waste</a:t>
            </a:r>
          </a:p>
          <a:p>
            <a:r>
              <a:rPr lang="en-US"/>
              <a:t>12. Use bar soap to reduce plastic bottle waste</a:t>
            </a:r>
          </a:p>
          <a:p>
            <a:r>
              <a:rPr lang="en-US"/>
              <a:t>13. Use metal straws</a:t>
            </a:r>
          </a:p>
          <a:p>
            <a:r>
              <a:rPr lang="en-US"/>
              <a:t>14. Use re-usable water bottles</a:t>
            </a:r>
          </a:p>
          <a:p>
            <a:r>
              <a:rPr lang="en-US"/>
              <a:t>15. Stop using disposable items</a:t>
            </a:r>
          </a:p>
        </p:txBody>
      </p:sp>
    </p:spTree>
    <p:extLst>
      <p:ext uri="{BB962C8B-B14F-4D97-AF65-F5344CB8AC3E}">
        <p14:creationId xmlns:p14="http://schemas.microsoft.com/office/powerpoint/2010/main" val="2928731964"/>
      </p:ext>
    </p:extLst>
  </p:cSld>
  <p:clrMapOvr>
    <a:masterClrMapping/>
  </p:clrMapOvr>
</p:sld>
</file>

<file path=ppt/theme/theme1.xml><?xml version="1.0" encoding="utf-8"?>
<a:theme xmlns:a="http://schemas.openxmlformats.org/drawingml/2006/main" name="ShapesVTI">
  <a:themeElements>
    <a:clrScheme name="Office Theme">
      <a:dk1>
        <a:srgbClr val="000000"/>
      </a:dk1>
      <a:lt1>
        <a:srgbClr val="FFFFFF"/>
      </a:lt1>
      <a:dk2>
        <a:srgbClr val="281B10"/>
      </a:dk2>
      <a:lt2>
        <a:srgbClr val="FFF9F5"/>
      </a:lt2>
      <a:accent1>
        <a:srgbClr val="EE7661"/>
      </a:accent1>
      <a:accent2>
        <a:srgbClr val="4E91F0"/>
      </a:accent2>
      <a:accent3>
        <a:srgbClr val="5B5260"/>
      </a:accent3>
      <a:accent4>
        <a:srgbClr val="2CC3B4"/>
      </a:accent4>
      <a:accent5>
        <a:srgbClr val="C097F8"/>
      </a:accent5>
      <a:accent6>
        <a:srgbClr val="FF9514"/>
      </a:accent6>
      <a:hlink>
        <a:srgbClr val="E50CBC"/>
      </a:hlink>
      <a:folHlink>
        <a:srgbClr val="6257FF"/>
      </a:folHlink>
    </a:clrScheme>
    <a:fontScheme name="Festival">
      <a:majorFont>
        <a:latin typeface="Tw Cen M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apesVTI" id="{C78D20FD-A872-4243-8597-B534C62538FF}" vid="{7CAFCCF9-7834-41D6-B6AB-7D225A18A4E9}"/>
    </a:ext>
  </a:extLst>
</a:them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30</Slides>
  <Notes>0</Notes>
  <HiddenSlides>0</HiddenSlide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ShapesVTI</vt:lpstr>
      <vt:lpstr>We Are The Land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 Are All Treaty Peoples (book) https://www.youtube.com/watch?v=2jb4JesjE1A   25 min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123</cp:revision>
  <dcterms:created xsi:type="dcterms:W3CDTF">2021-01-04T13:38:33Z</dcterms:created>
  <dcterms:modified xsi:type="dcterms:W3CDTF">2021-04-21T17:13:22Z</dcterms:modified>
</cp:coreProperties>
</file>