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67" r:id="rId4"/>
    <p:sldId id="257" r:id="rId5"/>
    <p:sldId id="261" r:id="rId6"/>
    <p:sldId id="264" r:id="rId7"/>
    <p:sldId id="260" r:id="rId8"/>
    <p:sldId id="265" r:id="rId9"/>
    <p:sldId id="259" r:id="rId10"/>
    <p:sldId id="262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70ABB-30B2-0EFE-9A38-DB3AB7849476}" v="25" dt="2021-02-01T21:08:29.192"/>
    <p1510:client id="{1D55F016-09E0-ED0A-8298-CC47D7608D7A}" v="165" dt="2021-02-08T12:06:18.069"/>
    <p1510:client id="{58C4AE43-1902-52BD-4F9D-6F0B0A2099CA}" v="29" dt="2021-02-05T18:52:28.542"/>
    <p1510:client id="{626256C9-A020-8BB2-DD21-660F53AB442D}" v="12" dt="2021-02-04T19:15:35.472"/>
    <p1510:client id="{72D3379B-B330-4D02-A5C9-43FCF33FB7BD}" v="273" dt="2021-02-01T16:16:13.474"/>
    <p1510:client id="{7AF75C46-2C7D-2FBE-77F4-EC9C870B68D6}" v="1" dt="2021-02-09T11:32:33.730"/>
    <p1510:client id="{9B67C4C1-4220-BAD2-76FC-5B3DA78F1695}" v="759" dt="2021-02-02T00:40:51.313"/>
    <p1510:client id="{9C1A1E3C-F735-0E04-698F-3FC8B8153EB7}" v="28" dt="2021-02-01T18:35:30.838"/>
    <p1510:client id="{AA66E74D-DB41-7FEE-5200-7AA7284FED9A}" v="33" dt="2021-02-05T11:47:09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phy, Denise (ASD-N)" userId="S::denise.murphy@nbed.nb.ca::d0ab35c5-041d-4fc3-a54c-5e144097547b" providerId="AD" clId="Web-{626256C9-A020-8BB2-DD21-660F53AB442D}"/>
    <pc:docChg chg="addSld modSld sldOrd addMainMaster delMainMaster">
      <pc:chgData name="Murphy, Denise (ASD-N)" userId="S::denise.murphy@nbed.nb.ca::d0ab35c5-041d-4fc3-a54c-5e144097547b" providerId="AD" clId="Web-{626256C9-A020-8BB2-DD21-660F53AB442D}" dt="2021-02-04T19:15:35.472" v="17"/>
      <pc:docMkLst>
        <pc:docMk/>
      </pc:docMkLst>
      <pc:sldChg chg="mod modClrScheme chgLayout">
        <pc:chgData name="Murphy, Denise (ASD-N)" userId="S::denise.murphy@nbed.nb.ca::d0ab35c5-041d-4fc3-a54c-5e144097547b" providerId="AD" clId="Web-{626256C9-A020-8BB2-DD21-660F53AB442D}" dt="2021-02-04T19:13:27.753" v="5"/>
        <pc:sldMkLst>
          <pc:docMk/>
          <pc:sldMk cId="109857222" sldId="256"/>
        </pc:sldMkLst>
      </pc:sldChg>
      <pc:sldChg chg="addSp delSp modSp mod setBg modClrScheme delDesignElem chgLayout">
        <pc:chgData name="Murphy, Denise (ASD-N)" userId="S::denise.murphy@nbed.nb.ca::d0ab35c5-041d-4fc3-a54c-5e144097547b" providerId="AD" clId="Web-{626256C9-A020-8BB2-DD21-660F53AB442D}" dt="2021-02-04T19:14:09.784" v="8"/>
        <pc:sldMkLst>
          <pc:docMk/>
          <pc:sldMk cId="2586351377" sldId="257"/>
        </pc:sldMkLst>
        <pc:spChg chg="mod">
          <ac:chgData name="Murphy, Denise (ASD-N)" userId="S::denise.murphy@nbed.nb.ca::d0ab35c5-041d-4fc3-a54c-5e144097547b" providerId="AD" clId="Web-{626256C9-A020-8BB2-DD21-660F53AB442D}" dt="2021-02-04T19:14:09.784" v="8"/>
          <ac:spMkLst>
            <pc:docMk/>
            <pc:sldMk cId="2586351377" sldId="257"/>
            <ac:spMk id="3" creationId="{A0A89381-F673-4F25-AFB8-B60F67117A9B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586351377" sldId="257"/>
            <ac:spMk id="42" creationId="{670D6F2B-93AF-47D6-9378-5E54BE0AC69F}"/>
          </ac:spMkLst>
        </pc:spChg>
        <pc:grpChg chg="del">
          <ac:chgData name="Murphy, Denise (ASD-N)" userId="S::denise.murphy@nbed.nb.ca::d0ab35c5-041d-4fc3-a54c-5e144097547b" providerId="AD" clId="Web-{626256C9-A020-8BB2-DD21-660F53AB442D}" dt="2021-02-04T19:13:27.753" v="5"/>
          <ac:grpSpMkLst>
            <pc:docMk/>
            <pc:sldMk cId="2586351377" sldId="257"/>
            <ac:grpSpMk id="38" creationId="{6503EB0F-2257-4A3E-A73B-E1DE769B459F}"/>
          </ac:grpSpMkLst>
        </pc:grpChg>
        <pc:picChg chg="mod">
          <ac:chgData name="Murphy, Denise (ASD-N)" userId="S::denise.murphy@nbed.nb.ca::d0ab35c5-041d-4fc3-a54c-5e144097547b" providerId="AD" clId="Web-{626256C9-A020-8BB2-DD21-660F53AB442D}" dt="2021-02-04T19:14:09.784" v="8"/>
          <ac:picMkLst>
            <pc:docMk/>
            <pc:sldMk cId="2586351377" sldId="257"/>
            <ac:picMk id="2" creationId="{6ECE1A83-3C5E-4028-BE0C-0413F68AEB4E}"/>
          </ac:picMkLst>
        </pc:picChg>
        <pc:picChg chg="add">
          <ac:chgData name="Murphy, Denise (ASD-N)" userId="S::denise.murphy@nbed.nb.ca::d0ab35c5-041d-4fc3-a54c-5e144097547b" providerId="AD" clId="Web-{626256C9-A020-8BB2-DD21-660F53AB442D}" dt="2021-02-04T19:14:09.784" v="8"/>
          <ac:picMkLst>
            <pc:docMk/>
            <pc:sldMk cId="2586351377" sldId="257"/>
            <ac:picMk id="5" creationId="{6AF6706C-CF07-43A1-BCC4-CBA5D33820DA}"/>
          </ac:picMkLst>
        </pc:picChg>
      </pc:sldChg>
      <pc:sldChg chg="mod modClrScheme chgLayout">
        <pc:chgData name="Murphy, Denise (ASD-N)" userId="S::denise.murphy@nbed.nb.ca::d0ab35c5-041d-4fc3-a54c-5e144097547b" providerId="AD" clId="Web-{626256C9-A020-8BB2-DD21-660F53AB442D}" dt="2021-02-04T19:13:27.753" v="5"/>
        <pc:sldMkLst>
          <pc:docMk/>
          <pc:sldMk cId="1735740912" sldId="258"/>
        </pc:sldMkLst>
      </pc:sldChg>
      <pc:sldChg chg="addSp delSp modSp mod setBg modClrScheme delDesignElem chgLayout">
        <pc:chgData name="Murphy, Denise (ASD-N)" userId="S::denise.murphy@nbed.nb.ca::d0ab35c5-041d-4fc3-a54c-5e144097547b" providerId="AD" clId="Web-{626256C9-A020-8BB2-DD21-660F53AB442D}" dt="2021-02-04T19:14:18.503" v="9"/>
        <pc:sldMkLst>
          <pc:docMk/>
          <pc:sldMk cId="3799677463" sldId="259"/>
        </pc:sldMkLst>
        <pc:spChg chg="mod">
          <ac:chgData name="Murphy, Denise (ASD-N)" userId="S::denise.murphy@nbed.nb.ca::d0ab35c5-041d-4fc3-a54c-5e144097547b" providerId="AD" clId="Web-{626256C9-A020-8BB2-DD21-660F53AB442D}" dt="2021-02-04T19:14:18.503" v="9"/>
          <ac:spMkLst>
            <pc:docMk/>
            <pc:sldMk cId="3799677463" sldId="259"/>
            <ac:spMk id="3" creationId="{32A3B63C-B2B7-407C-B311-EDCA6F719CCF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799677463" sldId="259"/>
            <ac:spMk id="7" creationId="{85F279D6-ED25-4D3F-9479-8ABB21867D9B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799677463" sldId="259"/>
            <ac:spMk id="9" creationId="{38D0B1B4-C487-47EF-B7D0-421066454CB6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799677463" sldId="259"/>
            <ac:spMk id="11" creationId="{0214736A-03B2-4B91-B0AF-B21213F3B9DF}"/>
          </ac:spMkLst>
        </pc:spChg>
        <pc:picChg chg="mod">
          <ac:chgData name="Murphy, Denise (ASD-N)" userId="S::denise.murphy@nbed.nb.ca::d0ab35c5-041d-4fc3-a54c-5e144097547b" providerId="AD" clId="Web-{626256C9-A020-8BB2-DD21-660F53AB442D}" dt="2021-02-04T19:14:18.503" v="9"/>
          <ac:picMkLst>
            <pc:docMk/>
            <pc:sldMk cId="3799677463" sldId="259"/>
            <ac:picMk id="2" creationId="{0E5503FB-6916-40DE-BDB7-93A1CF900BE8}"/>
          </ac:picMkLst>
        </pc:picChg>
        <pc:picChg chg="add">
          <ac:chgData name="Murphy, Denise (ASD-N)" userId="S::denise.murphy@nbed.nb.ca::d0ab35c5-041d-4fc3-a54c-5e144097547b" providerId="AD" clId="Web-{626256C9-A020-8BB2-DD21-660F53AB442D}" dt="2021-02-04T19:14:18.503" v="9"/>
          <ac:picMkLst>
            <pc:docMk/>
            <pc:sldMk cId="3799677463" sldId="259"/>
            <ac:picMk id="8" creationId="{A53ED3FC-3BE8-4F1F-BEF1-74B1C721718A}"/>
          </ac:picMkLst>
        </pc:picChg>
      </pc:sldChg>
      <pc:sldChg chg="delSp modSp mod ord setBg modClrScheme delDesignElem chgLayout">
        <pc:chgData name="Murphy, Denise (ASD-N)" userId="S::denise.murphy@nbed.nb.ca::d0ab35c5-041d-4fc3-a54c-5e144097547b" providerId="AD" clId="Web-{626256C9-A020-8BB2-DD21-660F53AB442D}" dt="2021-02-04T19:13:55.300" v="7"/>
        <pc:sldMkLst>
          <pc:docMk/>
          <pc:sldMk cId="2673659198" sldId="260"/>
        </pc:sldMkLst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673659198" sldId="260"/>
            <ac:spMk id="8" creationId="{85F279D6-ED25-4D3F-9479-8ABB21867D9B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673659198" sldId="260"/>
            <ac:spMk id="10" creationId="{38D0B1B4-C487-47EF-B7D0-421066454CB6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673659198" sldId="260"/>
            <ac:spMk id="12" creationId="{0214736A-03B2-4B91-B0AF-B21213F3B9DF}"/>
          </ac:spMkLst>
        </pc:spChg>
        <pc:picChg chg="mod">
          <ac:chgData name="Murphy, Denise (ASD-N)" userId="S::denise.murphy@nbed.nb.ca::d0ab35c5-041d-4fc3-a54c-5e144097547b" providerId="AD" clId="Web-{626256C9-A020-8BB2-DD21-660F53AB442D}" dt="2021-02-04T19:13:55.300" v="7"/>
          <ac:picMkLst>
            <pc:docMk/>
            <pc:sldMk cId="2673659198" sldId="260"/>
            <ac:picMk id="3" creationId="{287EB8EE-6706-42DF-B3B5-1978B6E9E1F7}"/>
          </ac:picMkLst>
        </pc:picChg>
      </pc:sldChg>
      <pc:sldChg chg="addSp delSp modSp mod setBg modClrScheme delDesignElem chgLayout">
        <pc:chgData name="Murphy, Denise (ASD-N)" userId="S::denise.murphy@nbed.nb.ca::d0ab35c5-041d-4fc3-a54c-5e144097547b" providerId="AD" clId="Web-{626256C9-A020-8BB2-DD21-660F53AB442D}" dt="2021-02-04T19:15:09.144" v="15" actId="1076"/>
        <pc:sldMkLst>
          <pc:docMk/>
          <pc:sldMk cId="246951800" sldId="261"/>
        </pc:sldMkLst>
        <pc:spChg chg="mod ord">
          <ac:chgData name="Murphy, Denise (ASD-N)" userId="S::denise.murphy@nbed.nb.ca::d0ab35c5-041d-4fc3-a54c-5e144097547b" providerId="AD" clId="Web-{626256C9-A020-8BB2-DD21-660F53AB442D}" dt="2021-02-04T19:14:41.675" v="10"/>
          <ac:spMkLst>
            <pc:docMk/>
            <pc:sldMk cId="246951800" sldId="261"/>
            <ac:spMk id="8" creationId="{376F5D81-AC60-4E72-AA27-0D8E21159A40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46951800" sldId="261"/>
            <ac:spMk id="12" creationId="{1C598A69-FFFE-4C09-8FE9-D660337B0CD0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46951800" sldId="261"/>
            <ac:spMk id="14" creationId="{2B6121AA-FB9C-49D8-9295-014C895AFB60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46951800" sldId="261"/>
            <ac:spMk id="16" creationId="{2C188CD4-9C38-4BEB-8E94-633B1B48BCC4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246951800" sldId="261"/>
            <ac:spMk id="18" creationId="{2E8BD155-F3B5-4CE9-AB1C-08C964CDC753}"/>
          </ac:spMkLst>
        </pc:spChg>
        <pc:picChg chg="del mod">
          <ac:chgData name="Murphy, Denise (ASD-N)" userId="S::denise.murphy@nbed.nb.ca::d0ab35c5-041d-4fc3-a54c-5e144097547b" providerId="AD" clId="Web-{626256C9-A020-8BB2-DD21-660F53AB442D}" dt="2021-02-04T19:14:56.097" v="12"/>
          <ac:picMkLst>
            <pc:docMk/>
            <pc:sldMk cId="246951800" sldId="261"/>
            <ac:picMk id="5" creationId="{FF0FBF20-5E5D-4D2C-A2E5-A0EF7ABBA81F}"/>
          </ac:picMkLst>
        </pc:picChg>
        <pc:picChg chg="del mod">
          <ac:chgData name="Murphy, Denise (ASD-N)" userId="S::denise.murphy@nbed.nb.ca::d0ab35c5-041d-4fc3-a54c-5e144097547b" providerId="AD" clId="Web-{626256C9-A020-8BB2-DD21-660F53AB442D}" dt="2021-02-04T19:14:53.800" v="11"/>
          <ac:picMkLst>
            <pc:docMk/>
            <pc:sldMk cId="246951800" sldId="261"/>
            <ac:picMk id="6" creationId="{1D0412E7-1B43-4DF6-AA97-609D0AECB858}"/>
          </ac:picMkLst>
        </pc:picChg>
        <pc:picChg chg="mod ord">
          <ac:chgData name="Murphy, Denise (ASD-N)" userId="S::denise.murphy@nbed.nb.ca::d0ab35c5-041d-4fc3-a54c-5e144097547b" providerId="AD" clId="Web-{626256C9-A020-8BB2-DD21-660F53AB442D}" dt="2021-02-04T19:15:04.612" v="14" actId="1076"/>
          <ac:picMkLst>
            <pc:docMk/>
            <pc:sldMk cId="246951800" sldId="261"/>
            <ac:picMk id="7" creationId="{540A61E2-65CD-48BB-AE4F-519668227D35}"/>
          </ac:picMkLst>
        </pc:picChg>
        <pc:picChg chg="mod ord">
          <ac:chgData name="Murphy, Denise (ASD-N)" userId="S::denise.murphy@nbed.nb.ca::d0ab35c5-041d-4fc3-a54c-5e144097547b" providerId="AD" clId="Web-{626256C9-A020-8BB2-DD21-660F53AB442D}" dt="2021-02-04T19:15:09.144" v="15" actId="1076"/>
          <ac:picMkLst>
            <pc:docMk/>
            <pc:sldMk cId="246951800" sldId="261"/>
            <ac:picMk id="9" creationId="{72FAFE63-466D-471B-9338-A1A1396AE067}"/>
          </ac:picMkLst>
        </pc:picChg>
        <pc:picChg chg="add">
          <ac:chgData name="Murphy, Denise (ASD-N)" userId="S::denise.murphy@nbed.nb.ca::d0ab35c5-041d-4fc3-a54c-5e144097547b" providerId="AD" clId="Web-{626256C9-A020-8BB2-DD21-660F53AB442D}" dt="2021-02-04T19:14:41.675" v="10"/>
          <ac:picMkLst>
            <pc:docMk/>
            <pc:sldMk cId="246951800" sldId="261"/>
            <ac:picMk id="11" creationId="{211E6139-248B-476F-BE9E-11408874095F}"/>
          </ac:picMkLst>
        </pc:picChg>
      </pc:sldChg>
      <pc:sldChg chg="delSp modSp mod setBg modClrScheme delDesignElem chgLayout">
        <pc:chgData name="Murphy, Denise (ASD-N)" userId="S::denise.murphy@nbed.nb.ca::d0ab35c5-041d-4fc3-a54c-5e144097547b" providerId="AD" clId="Web-{626256C9-A020-8BB2-DD21-660F53AB442D}" dt="2021-02-04T19:15:17.097" v="16"/>
        <pc:sldMkLst>
          <pc:docMk/>
          <pc:sldMk cId="3586826441" sldId="262"/>
        </pc:sldMkLst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586826441" sldId="262"/>
            <ac:spMk id="7" creationId="{126CD6DF-E40F-4D39-BA46-5D099AC4C85C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586826441" sldId="262"/>
            <ac:spMk id="9" creationId="{E848A24A-E17D-464F-99FB-EF7B8EC0780B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3586826441" sldId="262"/>
            <ac:spMk id="11" creationId="{CD3DDA28-7B69-422D-9888-25C7BC97BC32}"/>
          </ac:spMkLst>
        </pc:spChg>
        <pc:picChg chg="mod">
          <ac:chgData name="Murphy, Denise (ASD-N)" userId="S::denise.murphy@nbed.nb.ca::d0ab35c5-041d-4fc3-a54c-5e144097547b" providerId="AD" clId="Web-{626256C9-A020-8BB2-DD21-660F53AB442D}" dt="2021-02-04T19:15:17.097" v="16"/>
          <ac:picMkLst>
            <pc:docMk/>
            <pc:sldMk cId="3586826441" sldId="262"/>
            <ac:picMk id="2" creationId="{89FDA45D-C71F-4478-8D27-4BAB03DC25DD}"/>
          </ac:picMkLst>
        </pc:picChg>
      </pc:sldChg>
      <pc:sldChg chg="mod modClrScheme chgLayout">
        <pc:chgData name="Murphy, Denise (ASD-N)" userId="S::denise.murphy@nbed.nb.ca::d0ab35c5-041d-4fc3-a54c-5e144097547b" providerId="AD" clId="Web-{626256C9-A020-8BB2-DD21-660F53AB442D}" dt="2021-02-04T19:13:27.753" v="5"/>
        <pc:sldMkLst>
          <pc:docMk/>
          <pc:sldMk cId="1114923322" sldId="263"/>
        </pc:sldMkLst>
      </pc:sldChg>
      <pc:sldChg chg="mod modClrScheme chgLayout">
        <pc:chgData name="Murphy, Denise (ASD-N)" userId="S::denise.murphy@nbed.nb.ca::d0ab35c5-041d-4fc3-a54c-5e144097547b" providerId="AD" clId="Web-{626256C9-A020-8BB2-DD21-660F53AB442D}" dt="2021-02-04T19:13:27.753" v="5"/>
        <pc:sldMkLst>
          <pc:docMk/>
          <pc:sldMk cId="1287377901" sldId="264"/>
        </pc:sldMkLst>
      </pc:sldChg>
      <pc:sldChg chg="delSp mod modClrScheme delDesignElem chgLayout">
        <pc:chgData name="Murphy, Denise (ASD-N)" userId="S::denise.murphy@nbed.nb.ca::d0ab35c5-041d-4fc3-a54c-5e144097547b" providerId="AD" clId="Web-{626256C9-A020-8BB2-DD21-660F53AB442D}" dt="2021-02-04T19:13:27.753" v="5"/>
        <pc:sldMkLst>
          <pc:docMk/>
          <pc:sldMk cId="71302165" sldId="265"/>
        </pc:sldMkLst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71302165" sldId="265"/>
            <ac:spMk id="18" creationId="{20E145FF-1D18-4246-A2BA-9F6B4D53364C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27.753" v="5"/>
          <ac:spMkLst>
            <pc:docMk/>
            <pc:sldMk cId="71302165" sldId="265"/>
            <ac:spMk id="20" creationId="{C314C310-850D-4491-AA52-C75BEA68B68C}"/>
          </ac:spMkLst>
        </pc:spChg>
        <pc:grpChg chg="del">
          <ac:chgData name="Murphy, Denise (ASD-N)" userId="S::denise.murphy@nbed.nb.ca::d0ab35c5-041d-4fc3-a54c-5e144097547b" providerId="AD" clId="Web-{626256C9-A020-8BB2-DD21-660F53AB442D}" dt="2021-02-04T19:13:27.753" v="5"/>
          <ac:grpSpMkLst>
            <pc:docMk/>
            <pc:sldMk cId="71302165" sldId="265"/>
            <ac:grpSpMk id="7" creationId="{7084313B-C03D-4981-9786-879159A60395}"/>
          </ac:grpSpMkLst>
        </pc:grpChg>
        <pc:grpChg chg="del">
          <ac:chgData name="Murphy, Denise (ASD-N)" userId="S::denise.murphy@nbed.nb.ca::d0ab35c5-041d-4fc3-a54c-5e144097547b" providerId="AD" clId="Web-{626256C9-A020-8BB2-DD21-660F53AB442D}" dt="2021-02-04T19:13:27.753" v="5"/>
          <ac:grpSpMkLst>
            <pc:docMk/>
            <pc:sldMk cId="71302165" sldId="265"/>
            <ac:grpSpMk id="22" creationId="{D4EC3799-3F52-48CE-85CC-83AED368EB42}"/>
          </ac:grpSpMkLst>
        </pc:grpChg>
        <pc:cxnChg chg="del">
          <ac:chgData name="Murphy, Denise (ASD-N)" userId="S::denise.murphy@nbed.nb.ca::d0ab35c5-041d-4fc3-a54c-5e144097547b" providerId="AD" clId="Web-{626256C9-A020-8BB2-DD21-660F53AB442D}" dt="2021-02-04T19:13:27.753" v="5"/>
          <ac:cxnSpMkLst>
            <pc:docMk/>
            <pc:sldMk cId="71302165" sldId="265"/>
            <ac:cxnSpMk id="26" creationId="{789E20C7-BB50-4317-93C7-90C8ED80B275}"/>
          </ac:cxnSpMkLst>
        </pc:cxnChg>
      </pc:sldChg>
      <pc:sldChg chg="new mod ord modClrScheme chgLayout">
        <pc:chgData name="Murphy, Denise (ASD-N)" userId="S::denise.murphy@nbed.nb.ca::d0ab35c5-041d-4fc3-a54c-5e144097547b" providerId="AD" clId="Web-{626256C9-A020-8BB2-DD21-660F53AB442D}" dt="2021-02-04T19:15:35.472" v="17"/>
        <pc:sldMkLst>
          <pc:docMk/>
          <pc:sldMk cId="668657659" sldId="266"/>
        </pc:sldMkLst>
      </pc:sldChg>
      <pc:sldChg chg="addSp delSp modSp add mod ord setBg modClrScheme delDesignElem chgLayout">
        <pc:chgData name="Murphy, Denise (ASD-N)" userId="S::denise.murphy@nbed.nb.ca::d0ab35c5-041d-4fc3-a54c-5e144097547b" providerId="AD" clId="Web-{626256C9-A020-8BB2-DD21-660F53AB442D}" dt="2021-02-04T19:13:40.190" v="6"/>
        <pc:sldMkLst>
          <pc:docMk/>
          <pc:sldMk cId="2144601822" sldId="267"/>
        </pc:sldMkLst>
        <pc:spChg chg="del">
          <ac:chgData name="Murphy, Denise (ASD-N)" userId="S::denise.murphy@nbed.nb.ca::d0ab35c5-041d-4fc3-a54c-5e144097547b" providerId="AD" clId="Web-{626256C9-A020-8BB2-DD21-660F53AB442D}" dt="2021-02-04T19:13:40.190" v="6"/>
          <ac:spMkLst>
            <pc:docMk/>
            <pc:sldMk cId="2144601822" sldId="267"/>
            <ac:spMk id="3" creationId="{955E6C25-960E-4BDC-ADD5-31209F1F8832}"/>
          </ac:spMkLst>
        </pc:spChg>
        <pc:spChg chg="add mod ord">
          <ac:chgData name="Murphy, Denise (ASD-N)" userId="S::denise.murphy@nbed.nb.ca::d0ab35c5-041d-4fc3-a54c-5e144097547b" providerId="AD" clId="Web-{626256C9-A020-8BB2-DD21-660F53AB442D}" dt="2021-02-04T19:13:40.190" v="6"/>
          <ac:spMkLst>
            <pc:docMk/>
            <pc:sldMk cId="2144601822" sldId="267"/>
            <ac:spMk id="4" creationId="{7E6F2CCD-91EF-4855-848E-5DBE0FDC8B98}"/>
          </ac:spMkLst>
        </pc:spChg>
        <pc:spChg chg="add del mod ord">
          <ac:chgData name="Murphy, Denise (ASD-N)" userId="S::denise.murphy@nbed.nb.ca::d0ab35c5-041d-4fc3-a54c-5e144097547b" providerId="AD" clId="Web-{626256C9-A020-8BB2-DD21-660F53AB442D}" dt="2021-02-04T19:13:40.190" v="6"/>
          <ac:spMkLst>
            <pc:docMk/>
            <pc:sldMk cId="2144601822" sldId="267"/>
            <ac:spMk id="5" creationId="{2AB97D5E-5559-4C5C-BB93-5500996C4A8F}"/>
          </ac:spMkLst>
        </pc:spChg>
        <pc:spChg chg="add mod ord">
          <ac:chgData name="Murphy, Denise (ASD-N)" userId="S::denise.murphy@nbed.nb.ca::d0ab35c5-041d-4fc3-a54c-5e144097547b" providerId="AD" clId="Web-{626256C9-A020-8BB2-DD21-660F53AB442D}" dt="2021-02-04T19:13:40.190" v="6"/>
          <ac:spMkLst>
            <pc:docMk/>
            <pc:sldMk cId="2144601822" sldId="267"/>
            <ac:spMk id="6" creationId="{0437AA2B-B028-457D-AED8-FCA52D470CEA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01.596" v="4"/>
          <ac:spMkLst>
            <pc:docMk/>
            <pc:sldMk cId="2144601822" sldId="267"/>
            <ac:spMk id="15" creationId="{09646535-AEF6-4883-A4F9-EEC1F8B4319E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01.596" v="4"/>
          <ac:spMkLst>
            <pc:docMk/>
            <pc:sldMk cId="2144601822" sldId="267"/>
            <ac:spMk id="17" creationId="{11F4D251-B7D8-402D-950A-F9D15396E94B}"/>
          </ac:spMkLst>
        </pc:spChg>
        <pc:spChg chg="del">
          <ac:chgData name="Murphy, Denise (ASD-N)" userId="S::denise.murphy@nbed.nb.ca::d0ab35c5-041d-4fc3-a54c-5e144097547b" providerId="AD" clId="Web-{626256C9-A020-8BB2-DD21-660F53AB442D}" dt="2021-02-04T19:13:01.596" v="4"/>
          <ac:spMkLst>
            <pc:docMk/>
            <pc:sldMk cId="2144601822" sldId="267"/>
            <ac:spMk id="19" creationId="{E67870A8-BE17-461C-AD58-035AD7FA02CB}"/>
          </ac:spMkLst>
        </pc:spChg>
        <pc:picChg chg="mod ord">
          <ac:chgData name="Murphy, Denise (ASD-N)" userId="S::denise.murphy@nbed.nb.ca::d0ab35c5-041d-4fc3-a54c-5e144097547b" providerId="AD" clId="Web-{626256C9-A020-8BB2-DD21-660F53AB442D}" dt="2021-02-04T19:13:40.190" v="6"/>
          <ac:picMkLst>
            <pc:docMk/>
            <pc:sldMk cId="2144601822" sldId="267"/>
            <ac:picMk id="2" creationId="{DD6BD0B0-C35D-4923-AB78-6CE72AD4CBC1}"/>
          </ac:picMkLst>
        </pc:picChg>
        <pc:picChg chg="add">
          <ac:chgData name="Murphy, Denise (ASD-N)" userId="S::denise.murphy@nbed.nb.ca::d0ab35c5-041d-4fc3-a54c-5e144097547b" providerId="AD" clId="Web-{626256C9-A020-8BB2-DD21-660F53AB442D}" dt="2021-02-04T19:13:40.190" v="6"/>
          <ac:picMkLst>
            <pc:docMk/>
            <pc:sldMk cId="2144601822" sldId="267"/>
            <ac:picMk id="11" creationId="{DF6A9299-1D12-47E2-9DD4-03342553C4AA}"/>
          </ac:picMkLst>
        </pc:picChg>
      </pc:sldChg>
      <pc:sldMasterChg chg="add del addSldLayout delSldLayout">
        <pc:chgData name="Murphy, Denise (ASD-N)" userId="S::denise.murphy@nbed.nb.ca::d0ab35c5-041d-4fc3-a54c-5e144097547b" providerId="AD" clId="Web-{626256C9-A020-8BB2-DD21-660F53AB442D}" dt="2021-02-04T19:13:27.753" v="5"/>
        <pc:sldMasterMkLst>
          <pc:docMk/>
          <pc:sldMasterMk cId="2837956149" sldId="2147483672"/>
        </pc:sldMasterMkLst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3143476969" sldId="2147483673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1338617878" sldId="2147483674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3307131155" sldId="2147483675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2341329432" sldId="2147483676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2592475071" sldId="2147483677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3734661826" sldId="2147483678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152777999" sldId="2147483679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1162239996" sldId="2147483680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3717779680" sldId="2147483681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2178188651" sldId="2147483682"/>
          </pc:sldLayoutMkLst>
        </pc:sldLayoutChg>
        <pc:sldLayoutChg chg="add 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2837956149" sldId="2147483672"/>
            <pc:sldLayoutMk cId="396005719" sldId="2147483683"/>
          </pc:sldLayoutMkLst>
        </pc:sldLayoutChg>
      </pc:sldMasterChg>
      <pc:sldMasterChg chg="del delSldLayout">
        <pc:chgData name="Murphy, Denise (ASD-N)" userId="S::denise.murphy@nbed.nb.ca::d0ab35c5-041d-4fc3-a54c-5e144097547b" providerId="AD" clId="Web-{626256C9-A020-8BB2-DD21-660F53AB442D}" dt="2021-02-04T19:13:27.753" v="5"/>
        <pc:sldMasterMkLst>
          <pc:docMk/>
          <pc:sldMasterMk cId="1719766981" sldId="2147483774"/>
        </pc:sldMasterMkLst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3768956763" sldId="2147483775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3580797323" sldId="2147483776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2562290870" sldId="2147483777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3807621121" sldId="2147483778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2862606597" sldId="2147483779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4938559" sldId="2147483780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3464010206" sldId="2147483781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4195708700" sldId="2147483782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2990030223" sldId="2147483783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1501136798" sldId="2147483784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2421974271" sldId="2147483785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1739518377" sldId="2147483786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406543136" sldId="2147483787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716927005" sldId="2147483788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1136134471" sldId="2147483789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1999631855" sldId="2147483790"/>
          </pc:sldLayoutMkLst>
        </pc:sldLayoutChg>
        <pc:sldLayoutChg chg="del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1719766981" sldId="2147483774"/>
            <pc:sldLayoutMk cId="3787123902" sldId="2147483791"/>
          </pc:sldLayoutMkLst>
        </pc:sldLayoutChg>
      </pc:sldMasterChg>
      <pc:sldMasterChg chg="add addSldLayout modSldLayout">
        <pc:chgData name="Murphy, Denise (ASD-N)" userId="S::denise.murphy@nbed.nb.ca::d0ab35c5-041d-4fc3-a54c-5e144097547b" providerId="AD" clId="Web-{626256C9-A020-8BB2-DD21-660F53AB442D}" dt="2021-02-04T19:13:27.753" v="5"/>
        <pc:sldMasterMkLst>
          <pc:docMk/>
          <pc:sldMasterMk cId="3261662456" sldId="2147483792"/>
        </pc:sldMasterMkLst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4245743415" sldId="2147483793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1981346972" sldId="2147483794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4098052509" sldId="2147483795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146214382" sldId="2147483796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174781090" sldId="2147483797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795670384" sldId="2147483798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4196999334" sldId="2147483799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546114984" sldId="2147483800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3315268199" sldId="2147483801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2197037158" sldId="2147483802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2983632538" sldId="2147483803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2945802365" sldId="2147483804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3091695572" sldId="2147483805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2766687202" sldId="2147483806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1312490035" sldId="2147483807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2805004316" sldId="2147483808"/>
          </pc:sldLayoutMkLst>
        </pc:sldLayoutChg>
        <pc:sldLayoutChg chg="add mod replId">
          <pc:chgData name="Murphy, Denise (ASD-N)" userId="S::denise.murphy@nbed.nb.ca::d0ab35c5-041d-4fc3-a54c-5e144097547b" providerId="AD" clId="Web-{626256C9-A020-8BB2-DD21-660F53AB442D}" dt="2021-02-04T19:13:27.753" v="5"/>
          <pc:sldLayoutMkLst>
            <pc:docMk/>
            <pc:sldMasterMk cId="3261662456" sldId="2147483792"/>
            <pc:sldLayoutMk cId="596356713" sldId="2147483809"/>
          </pc:sldLayoutMkLst>
        </pc:sldLayoutChg>
      </pc:sldMasterChg>
    </pc:docChg>
  </pc:docChgLst>
  <pc:docChgLst>
    <pc:chgData name="Murphy, Denise (ASD-N)" userId="S::denise.murphy@nbed.nb.ca::d0ab35c5-041d-4fc3-a54c-5e144097547b" providerId="AD" clId="Web-{1D55F016-09E0-ED0A-8298-CC47D7608D7A}"/>
    <pc:docChg chg="modSld">
      <pc:chgData name="Murphy, Denise (ASD-N)" userId="S::denise.murphy@nbed.nb.ca::d0ab35c5-041d-4fc3-a54c-5e144097547b" providerId="AD" clId="Web-{1D55F016-09E0-ED0A-8298-CC47D7608D7A}" dt="2021-02-08T12:06:18.069" v="94"/>
      <pc:docMkLst>
        <pc:docMk/>
      </pc:docMkLst>
      <pc:sldChg chg="addSp delSp modSp">
        <pc:chgData name="Murphy, Denise (ASD-N)" userId="S::denise.murphy@nbed.nb.ca::d0ab35c5-041d-4fc3-a54c-5e144097547b" providerId="AD" clId="Web-{1D55F016-09E0-ED0A-8298-CC47D7608D7A}" dt="2021-02-08T12:06:18.069" v="94"/>
        <pc:sldMkLst>
          <pc:docMk/>
          <pc:sldMk cId="2586351377" sldId="257"/>
        </pc:sldMkLst>
        <pc:spChg chg="mod">
          <ac:chgData name="Murphy, Denise (ASD-N)" userId="S::denise.murphy@nbed.nb.ca::d0ab35c5-041d-4fc3-a54c-5e144097547b" providerId="AD" clId="Web-{1D55F016-09E0-ED0A-8298-CC47D7608D7A}" dt="2021-02-08T12:02:00.301" v="52" actId="1076"/>
          <ac:spMkLst>
            <pc:docMk/>
            <pc:sldMk cId="2586351377" sldId="257"/>
            <ac:spMk id="3" creationId="{A0A89381-F673-4F25-AFB8-B60F67117A9B}"/>
          </ac:spMkLst>
        </pc:spChg>
        <pc:spChg chg="add mod">
          <ac:chgData name="Murphy, Denise (ASD-N)" userId="S::denise.murphy@nbed.nb.ca::d0ab35c5-041d-4fc3-a54c-5e144097547b" providerId="AD" clId="Web-{1D55F016-09E0-ED0A-8298-CC47D7608D7A}" dt="2021-02-08T12:02:19.333" v="54" actId="1076"/>
          <ac:spMkLst>
            <pc:docMk/>
            <pc:sldMk cId="2586351377" sldId="257"/>
            <ac:spMk id="4" creationId="{493964D0-8867-4889-BEB9-C57ED7EAF9EF}"/>
          </ac:spMkLst>
        </pc:spChg>
        <pc:spChg chg="add mod">
          <ac:chgData name="Murphy, Denise (ASD-N)" userId="S::denise.murphy@nbed.nb.ca::d0ab35c5-041d-4fc3-a54c-5e144097547b" providerId="AD" clId="Web-{1D55F016-09E0-ED0A-8298-CC47D7608D7A}" dt="2021-02-08T12:03:54.818" v="89" actId="1076"/>
          <ac:spMkLst>
            <pc:docMk/>
            <pc:sldMk cId="2586351377" sldId="257"/>
            <ac:spMk id="6" creationId="{347A9481-F41E-4E0A-9CB1-D8C57BFF1543}"/>
          </ac:spMkLst>
        </pc:spChg>
        <pc:spChg chg="add del mod">
          <ac:chgData name="Murphy, Denise (ASD-N)" userId="S::denise.murphy@nbed.nb.ca::d0ab35c5-041d-4fc3-a54c-5e144097547b" providerId="AD" clId="Web-{1D55F016-09E0-ED0A-8298-CC47D7608D7A}" dt="2021-02-08T12:06:18.069" v="94"/>
          <ac:spMkLst>
            <pc:docMk/>
            <pc:sldMk cId="2586351377" sldId="257"/>
            <ac:spMk id="7" creationId="{26FB87EE-A2DD-4228-A856-D2085EF4B281}"/>
          </ac:spMkLst>
        </pc:spChg>
        <pc:picChg chg="mod">
          <ac:chgData name="Murphy, Denise (ASD-N)" userId="S::denise.murphy@nbed.nb.ca::d0ab35c5-041d-4fc3-a54c-5e144097547b" providerId="AD" clId="Web-{1D55F016-09E0-ED0A-8298-CC47D7608D7A}" dt="2021-02-08T12:02:13.786" v="53" actId="1076"/>
          <ac:picMkLst>
            <pc:docMk/>
            <pc:sldMk cId="2586351377" sldId="257"/>
            <ac:picMk id="2" creationId="{6ECE1A83-3C5E-4028-BE0C-0413F68AEB4E}"/>
          </ac:picMkLst>
        </pc:picChg>
      </pc:sldChg>
    </pc:docChg>
  </pc:docChgLst>
  <pc:docChgLst>
    <pc:chgData name="Murphy, Denise (ASD-N)" userId="S::denise.murphy@nbed.nb.ca::d0ab35c5-041d-4fc3-a54c-5e144097547b" providerId="AD" clId="Web-{72D3379B-B330-4D02-A5C9-43FCF33FB7BD}"/>
    <pc:docChg chg="addSld modSld sldOrd addMainMaster delMainMaster">
      <pc:chgData name="Murphy, Denise (ASD-N)" userId="S::denise.murphy@nbed.nb.ca::d0ab35c5-041d-4fc3-a54c-5e144097547b" providerId="AD" clId="Web-{72D3379B-B330-4D02-A5C9-43FCF33FB7BD}" dt="2021-02-01T16:16:12.084" v="151"/>
      <pc:docMkLst>
        <pc:docMk/>
      </pc:docMkLst>
      <pc:sldChg chg="addSp delSp modSp mod setBg modClrScheme setClrOvrMap delDesignElem chgLayout">
        <pc:chgData name="Murphy, Denise (ASD-N)" userId="S::denise.murphy@nbed.nb.ca::d0ab35c5-041d-4fc3-a54c-5e144097547b" providerId="AD" clId="Web-{72D3379B-B330-4D02-A5C9-43FCF33FB7BD}" dt="2021-02-01T15:03:14.521" v="53"/>
        <pc:sldMkLst>
          <pc:docMk/>
          <pc:sldMk cId="109857222" sldId="256"/>
        </pc:sldMkLst>
        <pc:spChg chg="del">
          <ac:chgData name="Murphy, Denise (ASD-N)" userId="S::denise.murphy@nbed.nb.ca::d0ab35c5-041d-4fc3-a54c-5e144097547b" providerId="AD" clId="Web-{72D3379B-B330-4D02-A5C9-43FCF33FB7BD}" dt="2021-02-01T14:48:51.782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urphy, Denise (ASD-N)" userId="S::denise.murphy@nbed.nb.ca::d0ab35c5-041d-4fc3-a54c-5e144097547b" providerId="AD" clId="Web-{72D3379B-B330-4D02-A5C9-43FCF33FB7BD}" dt="2021-02-01T14:48:51.782" v="0"/>
          <ac:spMkLst>
            <pc:docMk/>
            <pc:sldMk cId="109857222" sldId="256"/>
            <ac:spMk id="3" creationId="{00000000-0000-0000-0000-000000000000}"/>
          </ac:spMkLst>
        </pc:spChg>
        <pc:spChg chg="add mod ord">
          <ac:chgData name="Murphy, Denise (ASD-N)" userId="S::denise.murphy@nbed.nb.ca::d0ab35c5-041d-4fc3-a54c-5e144097547b" providerId="AD" clId="Web-{72D3379B-B330-4D02-A5C9-43FCF33FB7BD}" dt="2021-02-01T14:52:37.471" v="49"/>
          <ac:spMkLst>
            <pc:docMk/>
            <pc:sldMk cId="109857222" sldId="256"/>
            <ac:spMk id="4" creationId="{E61BF692-571E-49EB-ABAA-513A97BEEC0D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4:49:32.079" v="3"/>
          <ac:spMkLst>
            <pc:docMk/>
            <pc:sldMk cId="109857222" sldId="256"/>
            <ac:spMk id="5" creationId="{3E1FE3A7-877D-4C69-A419-382A62A1ADE1}"/>
          </ac:spMkLst>
        </pc:spChg>
        <pc:spChg chg="add mod">
          <ac:chgData name="Murphy, Denise (ASD-N)" userId="S::denise.murphy@nbed.nb.ca::d0ab35c5-041d-4fc3-a54c-5e144097547b" providerId="AD" clId="Web-{72D3379B-B330-4D02-A5C9-43FCF33FB7BD}" dt="2021-02-01T14:52:37.471" v="49"/>
          <ac:spMkLst>
            <pc:docMk/>
            <pc:sldMk cId="109857222" sldId="256"/>
            <ac:spMk id="8" creationId="{9339D777-05F1-4BBF-BF3B-66E0DE0232CA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4:52:37.471" v="49"/>
          <ac:spMkLst>
            <pc:docMk/>
            <pc:sldMk cId="109857222" sldId="256"/>
            <ac:spMk id="10" creationId="{3AFE8227-C443-417B-BA91-520EB1EF4559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4:52:37.471" v="49"/>
          <ac:spMkLst>
            <pc:docMk/>
            <pc:sldMk cId="109857222" sldId="256"/>
            <ac:spMk id="12" creationId="{907741FC-B544-4A6E-B831-6789D042333D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4:52:37.471" v="49"/>
          <ac:spMkLst>
            <pc:docMk/>
            <pc:sldMk cId="109857222" sldId="256"/>
            <ac:spMk id="14" creationId="{3F0BE7ED-7814-4273-B18A-F26CC0380380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09857222" sldId="256"/>
            <ac:spMk id="19" creationId="{5A59F003-E00A-43F9-91DC-CC54E3B87466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09857222" sldId="256"/>
            <ac:spMk id="21" creationId="{D74A4382-E3AD-430A-9A1F-DFA3E0E77A7D}"/>
          </ac:spMkLst>
        </pc:spChg>
        <pc:spChg chg="add 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09857222" sldId="256"/>
            <ac:spMk id="23" creationId="{79F40191-0F44-4FD1-82CC-ACB507C14BE6}"/>
          </ac:spMkLst>
        </pc:spChg>
        <pc:picChg chg="add del">
          <ac:chgData name="Murphy, Denise (ASD-N)" userId="S::denise.murphy@nbed.nb.ca::d0ab35c5-041d-4fc3-a54c-5e144097547b" providerId="AD" clId="Web-{72D3379B-B330-4D02-A5C9-43FCF33FB7BD}" dt="2021-02-01T14:51:19.564" v="38"/>
          <ac:picMkLst>
            <pc:docMk/>
            <pc:sldMk cId="109857222" sldId="256"/>
            <ac:picMk id="6" creationId="{C7AD0E0E-400E-4684-8305-5A3BF6C6D09C}"/>
          </ac:picMkLst>
        </pc:picChg>
        <pc:picChg chg="add mod">
          <ac:chgData name="Murphy, Denise (ASD-N)" userId="S::denise.murphy@nbed.nb.ca::d0ab35c5-041d-4fc3-a54c-5e144097547b" providerId="AD" clId="Web-{72D3379B-B330-4D02-A5C9-43FCF33FB7BD}" dt="2021-02-01T14:52:37.471" v="49"/>
          <ac:picMkLst>
            <pc:docMk/>
            <pc:sldMk cId="109857222" sldId="256"/>
            <ac:picMk id="7" creationId="{2805762D-51B7-42AA-A58D-89006A96996C}"/>
          </ac:picMkLst>
        </pc:picChg>
      </pc:sldChg>
      <pc:sldChg chg="addSp modSp new mod modClrScheme chgLayout">
        <pc:chgData name="Murphy, Denise (ASD-N)" userId="S::denise.murphy@nbed.nb.ca::d0ab35c5-041d-4fc3-a54c-5e144097547b" providerId="AD" clId="Web-{72D3379B-B330-4D02-A5C9-43FCF33FB7BD}" dt="2021-02-01T16:07:45.927" v="144"/>
        <pc:sldMkLst>
          <pc:docMk/>
          <pc:sldMk cId="2586351377" sldId="257"/>
        </pc:sldMkLst>
        <pc:picChg chg="add mod">
          <ac:chgData name="Murphy, Denise (ASD-N)" userId="S::denise.murphy@nbed.nb.ca::d0ab35c5-041d-4fc3-a54c-5e144097547b" providerId="AD" clId="Web-{72D3379B-B330-4D02-A5C9-43FCF33FB7BD}" dt="2021-02-01T16:07:45.927" v="144"/>
          <ac:picMkLst>
            <pc:docMk/>
            <pc:sldMk cId="2586351377" sldId="257"/>
            <ac:picMk id="2" creationId="{6ECE1A83-3C5E-4028-BE0C-0413F68AEB4E}"/>
          </ac:picMkLst>
        </pc:picChg>
      </pc:sldChg>
      <pc:sldChg chg="addSp delSp modSp add mod ord setBg modClrScheme setClrOvrMap delDesignElem chgLayout">
        <pc:chgData name="Murphy, Denise (ASD-N)" userId="S::denise.murphy@nbed.nb.ca::d0ab35c5-041d-4fc3-a54c-5e144097547b" providerId="AD" clId="Web-{72D3379B-B330-4D02-A5C9-43FCF33FB7BD}" dt="2021-02-01T15:12:54.728" v="143" actId="1076"/>
        <pc:sldMkLst>
          <pc:docMk/>
          <pc:sldMk cId="1735740912" sldId="258"/>
        </pc:sldMkLst>
        <pc:spChg chg="mod ord">
          <ac:chgData name="Murphy, Denise (ASD-N)" userId="S::denise.murphy@nbed.nb.ca::d0ab35c5-041d-4fc3-a54c-5e144097547b" providerId="AD" clId="Web-{72D3379B-B330-4D02-A5C9-43FCF33FB7BD}" dt="2021-02-01T15:03:53.397" v="57" actId="14100"/>
          <ac:spMkLst>
            <pc:docMk/>
            <pc:sldMk cId="1735740912" sldId="258"/>
            <ac:spMk id="3" creationId="{8F78601C-6DBA-49AA-8F42-2686830AF1F4}"/>
          </ac:spMkLst>
        </pc:spChg>
        <pc:spChg chg="add mod">
          <ac:chgData name="Murphy, Denise (ASD-N)" userId="S::denise.murphy@nbed.nb.ca::d0ab35c5-041d-4fc3-a54c-5e144097547b" providerId="AD" clId="Web-{72D3379B-B330-4D02-A5C9-43FCF33FB7BD}" dt="2021-02-01T15:10:46.711" v="90" actId="1076"/>
          <ac:spMkLst>
            <pc:docMk/>
            <pc:sldMk cId="1735740912" sldId="258"/>
            <ac:spMk id="4" creationId="{F9DC04D7-B865-4D12-82E5-A3BA3E6FFC20}"/>
          </ac:spMkLst>
        </pc:spChg>
        <pc:spChg chg="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735740912" sldId="258"/>
            <ac:spMk id="8" creationId="{09646535-AEF6-4883-A4F9-EEC1F8B4319E}"/>
          </ac:spMkLst>
        </pc:spChg>
        <pc:spChg chg="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735740912" sldId="258"/>
            <ac:spMk id="10" creationId="{74E3E963-7ADC-4469-A079-F78B0BC6F60C}"/>
          </ac:spMkLst>
        </pc:spChg>
        <pc:spChg chg="del">
          <ac:chgData name="Murphy, Denise (ASD-N)" userId="S::denise.murphy@nbed.nb.ca::d0ab35c5-041d-4fc3-a54c-5e144097547b" providerId="AD" clId="Web-{72D3379B-B330-4D02-A5C9-43FCF33FB7BD}" dt="2021-02-01T15:03:14.521" v="53"/>
          <ac:spMkLst>
            <pc:docMk/>
            <pc:sldMk cId="1735740912" sldId="258"/>
            <ac:spMk id="12" creationId="{C864DEA4-D6B8-4DEF-B1D0-6D5672FA8D22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0" creationId="{59647F54-801D-44AB-8284-EDDFF7763139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1" creationId="{89EA2611-DCBA-4E97-A2B2-9A466E76BDA4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3" creationId="{FD2669AB-35DB-41EC-BE9C-DA80B60A3280}"/>
          </ac:spMkLst>
        </pc:spChg>
        <pc:spChg chg="add mod">
          <ac:chgData name="Murphy, Denise (ASD-N)" userId="S::denise.murphy@nbed.nb.ca::d0ab35c5-041d-4fc3-a54c-5e144097547b" providerId="AD" clId="Web-{72D3379B-B330-4D02-A5C9-43FCF33FB7BD}" dt="2021-02-01T15:10:43.367" v="89" actId="1076"/>
          <ac:spMkLst>
            <pc:docMk/>
            <pc:sldMk cId="1735740912" sldId="258"/>
            <ac:spMk id="24" creationId="{40FF03B3-C26B-4A1A-9604-3D4F52F08A23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5" creationId="{BBC615D1-6E12-40EF-915B-316CFDB550D5}"/>
          </ac:spMkLst>
        </pc:spChg>
        <pc:spChg chg="add mod">
          <ac:chgData name="Murphy, Denise (ASD-N)" userId="S::denise.murphy@nbed.nb.ca::d0ab35c5-041d-4fc3-a54c-5e144097547b" providerId="AD" clId="Web-{72D3379B-B330-4D02-A5C9-43FCF33FB7BD}" dt="2021-02-01T15:11:47.665" v="104" actId="20577"/>
          <ac:spMkLst>
            <pc:docMk/>
            <pc:sldMk cId="1735740912" sldId="258"/>
            <ac:spMk id="26" creationId="{1FC91C4C-24C2-4B78-8F02-9755987C7C2A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7" creationId="{B9797D36-DE1E-47CD-881A-6C1F5828261B}"/>
          </ac:spMkLst>
        </pc:spChg>
        <pc:spChg chg="add mod">
          <ac:chgData name="Murphy, Denise (ASD-N)" userId="S::denise.murphy@nbed.nb.ca::d0ab35c5-041d-4fc3-a54c-5e144097547b" providerId="AD" clId="Web-{72D3379B-B330-4D02-A5C9-43FCF33FB7BD}" dt="2021-02-01T15:12:54.728" v="143" actId="1076"/>
          <ac:spMkLst>
            <pc:docMk/>
            <pc:sldMk cId="1735740912" sldId="258"/>
            <ac:spMk id="28" creationId="{D6DEFAF6-12EB-4CD6-8A5C-61B31D98B124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29" creationId="{4A2FAF1F-F462-46AF-A9E6-CC93C4E2C359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31" creationId="{7146BED8-BAE9-42C5-A3DD-7B946445DB8C}"/>
          </ac:spMkLst>
        </pc:spChg>
        <pc:spChg chg="add">
          <ac:chgData name="Murphy, Denise (ASD-N)" userId="S::denise.murphy@nbed.nb.ca::d0ab35c5-041d-4fc3-a54c-5e144097547b" providerId="AD" clId="Web-{72D3379B-B330-4D02-A5C9-43FCF33FB7BD}" dt="2021-02-01T15:03:31.443" v="54"/>
          <ac:spMkLst>
            <pc:docMk/>
            <pc:sldMk cId="1735740912" sldId="258"/>
            <ac:spMk id="33" creationId="{15765FE8-B62F-41E4-A73C-74C91A8FD945}"/>
          </ac:spMkLst>
        </pc:spChg>
        <pc:grpChg chg="add">
          <ac:chgData name="Murphy, Denise (ASD-N)" userId="S::denise.murphy@nbed.nb.ca::d0ab35c5-041d-4fc3-a54c-5e144097547b" providerId="AD" clId="Web-{72D3379B-B330-4D02-A5C9-43FCF33FB7BD}" dt="2021-02-01T15:03:31.443" v="54"/>
          <ac:grpSpMkLst>
            <pc:docMk/>
            <pc:sldMk cId="1735740912" sldId="258"/>
            <ac:grpSpMk id="5" creationId="{FAEF28A3-012D-4640-B8B8-1EF6EAF7233B}"/>
          </ac:grpSpMkLst>
        </pc:grpChg>
        <pc:grpChg chg="del">
          <ac:chgData name="Murphy, Denise (ASD-N)" userId="S::denise.murphy@nbed.nb.ca::d0ab35c5-041d-4fc3-a54c-5e144097547b" providerId="AD" clId="Web-{72D3379B-B330-4D02-A5C9-43FCF33FB7BD}" dt="2021-02-01T15:03:14.521" v="53"/>
          <ac:grpSpMkLst>
            <pc:docMk/>
            <pc:sldMk cId="1735740912" sldId="258"/>
            <ac:grpSpMk id="14" creationId="{3C9AA14C-80A4-427C-A911-28CD20C56E5E}"/>
          </ac:grpSpMkLst>
        </pc:grpChg>
        <pc:grpChg chg="del">
          <ac:chgData name="Murphy, Denise (ASD-N)" userId="S::denise.murphy@nbed.nb.ca::d0ab35c5-041d-4fc3-a54c-5e144097547b" providerId="AD" clId="Web-{72D3379B-B330-4D02-A5C9-43FCF33FB7BD}" dt="2021-02-01T15:03:14.521" v="53"/>
          <ac:grpSpMkLst>
            <pc:docMk/>
            <pc:sldMk cId="1735740912" sldId="258"/>
            <ac:grpSpMk id="19" creationId="{F2FD01A0-E6FF-41CD-AEBD-279232B90D43}"/>
          </ac:grpSpMkLst>
        </pc:grpChg>
        <pc:picChg chg="mod">
          <ac:chgData name="Murphy, Denise (ASD-N)" userId="S::denise.murphy@nbed.nb.ca::d0ab35c5-041d-4fc3-a54c-5e144097547b" providerId="AD" clId="Web-{72D3379B-B330-4D02-A5C9-43FCF33FB7BD}" dt="2021-02-01T15:03:31.443" v="54"/>
          <ac:picMkLst>
            <pc:docMk/>
            <pc:sldMk cId="1735740912" sldId="258"/>
            <ac:picMk id="2" creationId="{10B15117-EBB9-4231-97B2-C90D856C86B6}"/>
          </ac:picMkLst>
        </pc:picChg>
      </pc:sldChg>
      <pc:sldChg chg="addSp modSp new">
        <pc:chgData name="Murphy, Denise (ASD-N)" userId="S::denise.murphy@nbed.nb.ca::d0ab35c5-041d-4fc3-a54c-5e144097547b" providerId="AD" clId="Web-{72D3379B-B330-4D02-A5C9-43FCF33FB7BD}" dt="2021-02-01T16:10:38.740" v="146"/>
        <pc:sldMkLst>
          <pc:docMk/>
          <pc:sldMk cId="3799677463" sldId="259"/>
        </pc:sldMkLst>
        <pc:picChg chg="add mod">
          <ac:chgData name="Murphy, Denise (ASD-N)" userId="S::denise.murphy@nbed.nb.ca::d0ab35c5-041d-4fc3-a54c-5e144097547b" providerId="AD" clId="Web-{72D3379B-B330-4D02-A5C9-43FCF33FB7BD}" dt="2021-02-01T16:10:38.740" v="146"/>
          <ac:picMkLst>
            <pc:docMk/>
            <pc:sldMk cId="3799677463" sldId="259"/>
            <ac:picMk id="2" creationId="{0E5503FB-6916-40DE-BDB7-93A1CF900BE8}"/>
          </ac:picMkLst>
        </pc:picChg>
      </pc:sldChg>
      <pc:sldChg chg="addSp delSp modSp new">
        <pc:chgData name="Murphy, Denise (ASD-N)" userId="S::denise.murphy@nbed.nb.ca::d0ab35c5-041d-4fc3-a54c-5e144097547b" providerId="AD" clId="Web-{72D3379B-B330-4D02-A5C9-43FCF33FB7BD}" dt="2021-02-01T16:16:12.084" v="151"/>
        <pc:sldMkLst>
          <pc:docMk/>
          <pc:sldMk cId="2673659198" sldId="260"/>
        </pc:sldMkLst>
        <pc:picChg chg="add del mod">
          <ac:chgData name="Murphy, Denise (ASD-N)" userId="S::denise.murphy@nbed.nb.ca::d0ab35c5-041d-4fc3-a54c-5e144097547b" providerId="AD" clId="Web-{72D3379B-B330-4D02-A5C9-43FCF33FB7BD}" dt="2021-02-01T16:16:05.756" v="150"/>
          <ac:picMkLst>
            <pc:docMk/>
            <pc:sldMk cId="2673659198" sldId="260"/>
            <ac:picMk id="2" creationId="{0F13AA47-6581-4542-8611-5AA20061C4CB}"/>
          </ac:picMkLst>
        </pc:picChg>
        <pc:picChg chg="add mod">
          <ac:chgData name="Murphy, Denise (ASD-N)" userId="S::denise.murphy@nbed.nb.ca::d0ab35c5-041d-4fc3-a54c-5e144097547b" providerId="AD" clId="Web-{72D3379B-B330-4D02-A5C9-43FCF33FB7BD}" dt="2021-02-01T16:16:12.084" v="151"/>
          <ac:picMkLst>
            <pc:docMk/>
            <pc:sldMk cId="2673659198" sldId="260"/>
            <ac:picMk id="3" creationId="{287EB8EE-6706-42DF-B3B5-1978B6E9E1F7}"/>
          </ac:picMkLst>
        </pc:picChg>
      </pc:sldChg>
      <pc:sldMasterChg chg="del delSldLayout">
        <pc:chgData name="Murphy, Denise (ASD-N)" userId="S::denise.murphy@nbed.nb.ca::d0ab35c5-041d-4fc3-a54c-5e144097547b" providerId="AD" clId="Web-{72D3379B-B330-4D02-A5C9-43FCF33FB7BD}" dt="2021-02-01T15:03:14.521" v="53"/>
        <pc:sldMasterMkLst>
          <pc:docMk/>
          <pc:sldMasterMk cId="2460954070" sldId="2147483660"/>
        </pc:sldMasterMkLst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Murphy, Denise (ASD-N)" userId="S::denise.murphy@nbed.nb.ca::d0ab35c5-041d-4fc3-a54c-5e144097547b" providerId="AD" clId="Web-{72D3379B-B330-4D02-A5C9-43FCF33FB7BD}" dt="2021-02-01T15:03:14.521" v="53"/>
        <pc:sldMasterMkLst>
          <pc:docMk/>
          <pc:sldMasterMk cId="2837956149" sldId="2147483672"/>
        </pc:sldMasterMkLst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3143476969" sldId="2147483673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1338617878" sldId="2147483674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3307131155" sldId="2147483675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2341329432" sldId="2147483676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2592475071" sldId="2147483677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3734661826" sldId="2147483678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152777999" sldId="2147483679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1162239996" sldId="2147483680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3717779680" sldId="2147483681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2178188651" sldId="2147483682"/>
          </pc:sldLayoutMkLst>
        </pc:sldLayoutChg>
        <pc:sldLayoutChg chg="add del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2837956149" sldId="2147483672"/>
            <pc:sldLayoutMk cId="396005719" sldId="2147483683"/>
          </pc:sldLayoutMkLst>
        </pc:sldLayoutChg>
      </pc:sldMasterChg>
      <pc:sldMasterChg chg="add addSldLayout modSldLayout">
        <pc:chgData name="Murphy, Denise (ASD-N)" userId="S::denise.murphy@nbed.nb.ca::d0ab35c5-041d-4fc3-a54c-5e144097547b" providerId="AD" clId="Web-{72D3379B-B330-4D02-A5C9-43FCF33FB7BD}" dt="2021-02-01T15:03:14.521" v="53"/>
        <pc:sldMasterMkLst>
          <pc:docMk/>
          <pc:sldMasterMk cId="148529557" sldId="2147483684"/>
        </pc:sldMasterMkLst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988801073" sldId="2147483685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4193662758" sldId="2147483686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89595915" sldId="2147483687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2490491405" sldId="2147483688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3080653811" sldId="2147483689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2506597586" sldId="2147483690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3802475514" sldId="2147483691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60585893" sldId="2147483692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3752524133" sldId="2147483693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1436399544" sldId="2147483694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3576354303" sldId="2147483695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2626195207" sldId="2147483696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2873553909" sldId="2147483697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1897187131" sldId="2147483698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1059544055" sldId="2147483699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4212556326" sldId="2147483700"/>
          </pc:sldLayoutMkLst>
        </pc:sldLayoutChg>
        <pc:sldLayoutChg chg="add mod replId">
          <pc:chgData name="Murphy, Denise (ASD-N)" userId="S::denise.murphy@nbed.nb.ca::d0ab35c5-041d-4fc3-a54c-5e144097547b" providerId="AD" clId="Web-{72D3379B-B330-4D02-A5C9-43FCF33FB7BD}" dt="2021-02-01T15:03:14.521" v="53"/>
          <pc:sldLayoutMkLst>
            <pc:docMk/>
            <pc:sldMasterMk cId="148529557" sldId="2147483684"/>
            <pc:sldLayoutMk cId="1179106504" sldId="2147483701"/>
          </pc:sldLayoutMkLst>
        </pc:sldLayoutChg>
      </pc:sldMasterChg>
    </pc:docChg>
  </pc:docChgLst>
  <pc:docChgLst>
    <pc:chgData name="Murphy, Denise (ASD-N)" userId="S::denise.murphy@nbed.nb.ca::d0ab35c5-041d-4fc3-a54c-5e144097547b" providerId="AD" clId="Web-{7AF75C46-2C7D-2FBE-77F4-EC9C870B68D6}"/>
    <pc:docChg chg="modSld">
      <pc:chgData name="Murphy, Denise (ASD-N)" userId="S::denise.murphy@nbed.nb.ca::d0ab35c5-041d-4fc3-a54c-5e144097547b" providerId="AD" clId="Web-{7AF75C46-2C7D-2FBE-77F4-EC9C870B68D6}" dt="2021-02-09T11:32:33.730" v="0" actId="1076"/>
      <pc:docMkLst>
        <pc:docMk/>
      </pc:docMkLst>
      <pc:sldChg chg="modSp">
        <pc:chgData name="Murphy, Denise (ASD-N)" userId="S::denise.murphy@nbed.nb.ca::d0ab35c5-041d-4fc3-a54c-5e144097547b" providerId="AD" clId="Web-{7AF75C46-2C7D-2FBE-77F4-EC9C870B68D6}" dt="2021-02-09T11:32:33.730" v="0" actId="1076"/>
        <pc:sldMkLst>
          <pc:docMk/>
          <pc:sldMk cId="246951800" sldId="261"/>
        </pc:sldMkLst>
        <pc:picChg chg="mod">
          <ac:chgData name="Murphy, Denise (ASD-N)" userId="S::denise.murphy@nbed.nb.ca::d0ab35c5-041d-4fc3-a54c-5e144097547b" providerId="AD" clId="Web-{7AF75C46-2C7D-2FBE-77F4-EC9C870B68D6}" dt="2021-02-09T11:32:33.730" v="0" actId="1076"/>
          <ac:picMkLst>
            <pc:docMk/>
            <pc:sldMk cId="246951800" sldId="261"/>
            <ac:picMk id="9" creationId="{72FAFE63-466D-471B-9338-A1A1396AE067}"/>
          </ac:picMkLst>
        </pc:picChg>
      </pc:sldChg>
    </pc:docChg>
  </pc:docChgLst>
  <pc:docChgLst>
    <pc:chgData name="Murphy, Denise (ASD-N)" userId="S::denise.murphy@nbed.nb.ca::d0ab35c5-041d-4fc3-a54c-5e144097547b" providerId="AD" clId="Web-{9B67C4C1-4220-BAD2-76FC-5B3DA78F1695}"/>
    <pc:docChg chg="addSld modSld">
      <pc:chgData name="Murphy, Denise (ASD-N)" userId="S::denise.murphy@nbed.nb.ca::d0ab35c5-041d-4fc3-a54c-5e144097547b" providerId="AD" clId="Web-{9B67C4C1-4220-BAD2-76FC-5B3DA78F1695}" dt="2021-02-02T00:40:51.313" v="428" actId="1076"/>
      <pc:docMkLst>
        <pc:docMk/>
      </pc:docMkLst>
      <pc:sldChg chg="addSp delSp modSp mod setBg setClrOvrMap">
        <pc:chgData name="Murphy, Denise (ASD-N)" userId="S::denise.murphy@nbed.nb.ca::d0ab35c5-041d-4fc3-a54c-5e144097547b" providerId="AD" clId="Web-{9B67C4C1-4220-BAD2-76FC-5B3DA78F1695}" dt="2021-02-02T00:11:53.465" v="29"/>
        <pc:sldMkLst>
          <pc:docMk/>
          <pc:sldMk cId="2586351377" sldId="257"/>
        </pc:sldMkLst>
        <pc:spChg chg="add mod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3" creationId="{A0A89381-F673-4F25-AFB8-B60F67117A9B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19" creationId="{079CE317-680B-449C-A423-71C1FE069B4C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21" creationId="{38ABDB68-E3D5-448E-97D3-06FFEF680193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23" creationId="{B8DD7FEB-D9F3-4F5B-982C-36B0664D0205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25" creationId="{96BA11E4-0636-4FA9-A836-2A4FB176449A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27" creationId="{5681882E-BDD0-4311-AF62-E8019628524D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29" creationId="{EADD3260-4BDA-459B-A162-5E1B897E38FC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31" creationId="{283DA7DD-CA37-4ED7-8710-48E56B063BA4}"/>
          </ac:spMkLst>
        </pc:spChg>
        <pc:spChg chg="add del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33" creationId="{B92F2E3C-66CD-4DEB-BA14-2A5912B65A21}"/>
          </ac:spMkLst>
        </pc:spChg>
        <pc:spChg chg="add">
          <ac:chgData name="Murphy, Denise (ASD-N)" userId="S::denise.murphy@nbed.nb.ca::d0ab35c5-041d-4fc3-a54c-5e144097547b" providerId="AD" clId="Web-{9B67C4C1-4220-BAD2-76FC-5B3DA78F1695}" dt="2021-02-02T00:11:53.465" v="29"/>
          <ac:spMkLst>
            <pc:docMk/>
            <pc:sldMk cId="2586351377" sldId="257"/>
            <ac:spMk id="42" creationId="{670D6F2B-93AF-47D6-9378-5E54BE0AC69F}"/>
          </ac:spMkLst>
        </pc:spChg>
        <pc:grpChg chg="add del">
          <ac:chgData name="Murphy, Denise (ASD-N)" userId="S::denise.murphy@nbed.nb.ca::d0ab35c5-041d-4fc3-a54c-5e144097547b" providerId="AD" clId="Web-{9B67C4C1-4220-BAD2-76FC-5B3DA78F1695}" dt="2021-02-02T00:11:53.465" v="29"/>
          <ac:grpSpMkLst>
            <pc:docMk/>
            <pc:sldMk cId="2586351377" sldId="257"/>
            <ac:grpSpMk id="8" creationId="{DDA34B8A-FA8D-4E16-AD72-7B60B1C2582A}"/>
          </ac:grpSpMkLst>
        </pc:grpChg>
        <pc:grpChg chg="add">
          <ac:chgData name="Murphy, Denise (ASD-N)" userId="S::denise.murphy@nbed.nb.ca::d0ab35c5-041d-4fc3-a54c-5e144097547b" providerId="AD" clId="Web-{9B67C4C1-4220-BAD2-76FC-5B3DA78F1695}" dt="2021-02-02T00:11:53.465" v="29"/>
          <ac:grpSpMkLst>
            <pc:docMk/>
            <pc:sldMk cId="2586351377" sldId="257"/>
            <ac:grpSpMk id="38" creationId="{6503EB0F-2257-4A3E-A73B-E1DE769B459F}"/>
          </ac:grpSpMkLst>
        </pc:grpChg>
        <pc:picChg chg="mod ord">
          <ac:chgData name="Murphy, Denise (ASD-N)" userId="S::denise.murphy@nbed.nb.ca::d0ab35c5-041d-4fc3-a54c-5e144097547b" providerId="AD" clId="Web-{9B67C4C1-4220-BAD2-76FC-5B3DA78F1695}" dt="2021-02-02T00:11:53.465" v="29"/>
          <ac:picMkLst>
            <pc:docMk/>
            <pc:sldMk cId="2586351377" sldId="257"/>
            <ac:picMk id="2" creationId="{6ECE1A83-3C5E-4028-BE0C-0413F68AEB4E}"/>
          </ac:picMkLst>
        </pc:picChg>
      </pc:sldChg>
      <pc:sldChg chg="addSp modSp">
        <pc:chgData name="Murphy, Denise (ASD-N)" userId="S::denise.murphy@nbed.nb.ca::d0ab35c5-041d-4fc3-a54c-5e144097547b" providerId="AD" clId="Web-{9B67C4C1-4220-BAD2-76FC-5B3DA78F1695}" dt="2021-02-02T00:17:50.156" v="176" actId="1076"/>
        <pc:sldMkLst>
          <pc:docMk/>
          <pc:sldMk cId="3799677463" sldId="259"/>
        </pc:sldMkLst>
        <pc:spChg chg="add mod">
          <ac:chgData name="Murphy, Denise (ASD-N)" userId="S::denise.murphy@nbed.nb.ca::d0ab35c5-041d-4fc3-a54c-5e144097547b" providerId="AD" clId="Web-{9B67C4C1-4220-BAD2-76FC-5B3DA78F1695}" dt="2021-02-02T00:17:50.156" v="176" actId="1076"/>
          <ac:spMkLst>
            <pc:docMk/>
            <pc:sldMk cId="3799677463" sldId="259"/>
            <ac:spMk id="3" creationId="{32A3B63C-B2B7-407C-B311-EDCA6F719CCF}"/>
          </ac:spMkLst>
        </pc:spChg>
        <pc:picChg chg="mod">
          <ac:chgData name="Murphy, Denise (ASD-N)" userId="S::denise.murphy@nbed.nb.ca::d0ab35c5-041d-4fc3-a54c-5e144097547b" providerId="AD" clId="Web-{9B67C4C1-4220-BAD2-76FC-5B3DA78F1695}" dt="2021-02-02T00:12:54.356" v="35" actId="1076"/>
          <ac:picMkLst>
            <pc:docMk/>
            <pc:sldMk cId="3799677463" sldId="259"/>
            <ac:picMk id="2" creationId="{0E5503FB-6916-40DE-BDB7-93A1CF900BE8}"/>
          </ac:picMkLst>
        </pc:picChg>
      </pc:sldChg>
      <pc:sldChg chg="modSp">
        <pc:chgData name="Murphy, Denise (ASD-N)" userId="S::denise.murphy@nbed.nb.ca::d0ab35c5-041d-4fc3-a54c-5e144097547b" providerId="AD" clId="Web-{9B67C4C1-4220-BAD2-76FC-5B3DA78F1695}" dt="2021-02-02T00:19:05.313" v="177" actId="1076"/>
        <pc:sldMkLst>
          <pc:docMk/>
          <pc:sldMk cId="2673659198" sldId="260"/>
        </pc:sldMkLst>
        <pc:picChg chg="mod">
          <ac:chgData name="Murphy, Denise (ASD-N)" userId="S::denise.murphy@nbed.nb.ca::d0ab35c5-041d-4fc3-a54c-5e144097547b" providerId="AD" clId="Web-{9B67C4C1-4220-BAD2-76FC-5B3DA78F1695}" dt="2021-02-02T00:19:05.313" v="177" actId="1076"/>
          <ac:picMkLst>
            <pc:docMk/>
            <pc:sldMk cId="2673659198" sldId="260"/>
            <ac:picMk id="3" creationId="{287EB8EE-6706-42DF-B3B5-1978B6E9E1F7}"/>
          </ac:picMkLst>
        </pc:picChg>
      </pc:sldChg>
      <pc:sldChg chg="addSp modSp">
        <pc:chgData name="Murphy, Denise (ASD-N)" userId="S::denise.murphy@nbed.nb.ca::d0ab35c5-041d-4fc3-a54c-5e144097547b" providerId="AD" clId="Web-{9B67C4C1-4220-BAD2-76FC-5B3DA78F1695}" dt="2021-02-02T00:40:51.313" v="428" actId="1076"/>
        <pc:sldMkLst>
          <pc:docMk/>
          <pc:sldMk cId="246951800" sldId="261"/>
        </pc:sldMkLst>
        <pc:spChg chg="add mod">
          <ac:chgData name="Murphy, Denise (ASD-N)" userId="S::denise.murphy@nbed.nb.ca::d0ab35c5-041d-4fc3-a54c-5e144097547b" providerId="AD" clId="Web-{9B67C4C1-4220-BAD2-76FC-5B3DA78F1695}" dt="2021-02-02T00:38:34.764" v="424" actId="1076"/>
          <ac:spMkLst>
            <pc:docMk/>
            <pc:sldMk cId="246951800" sldId="261"/>
            <ac:spMk id="8" creationId="{376F5D81-AC60-4E72-AA27-0D8E21159A40}"/>
          </ac:spMkLst>
        </pc:spChg>
        <pc:picChg chg="add mod">
          <ac:chgData name="Murphy, Denise (ASD-N)" userId="S::denise.murphy@nbed.nb.ca::d0ab35c5-041d-4fc3-a54c-5e144097547b" providerId="AD" clId="Web-{9B67C4C1-4220-BAD2-76FC-5B3DA78F1695}" dt="2021-02-02T00:40:51.313" v="428" actId="1076"/>
          <ac:picMkLst>
            <pc:docMk/>
            <pc:sldMk cId="246951800" sldId="261"/>
            <ac:picMk id="9" creationId="{72FAFE63-466D-471B-9338-A1A1396AE067}"/>
          </ac:picMkLst>
        </pc:picChg>
      </pc:sldChg>
      <pc:sldChg chg="addSp modSp new mod setBg setClrOvrMap">
        <pc:chgData name="Murphy, Denise (ASD-N)" userId="S::denise.murphy@nbed.nb.ca::d0ab35c5-041d-4fc3-a54c-5e144097547b" providerId="AD" clId="Web-{9B67C4C1-4220-BAD2-76FC-5B3DA78F1695}" dt="2021-02-02T00:32:09.354" v="313" actId="1076"/>
        <pc:sldMkLst>
          <pc:docMk/>
          <pc:sldMk cId="71302165" sldId="265"/>
        </pc:sldMkLst>
        <pc:spChg chg="add mod">
          <ac:chgData name="Murphy, Denise (ASD-N)" userId="S::denise.murphy@nbed.nb.ca::d0ab35c5-041d-4fc3-a54c-5e144097547b" providerId="AD" clId="Web-{9B67C4C1-4220-BAD2-76FC-5B3DA78F1695}" dt="2021-02-02T00:26:56.537" v="225" actId="20577"/>
          <ac:spMkLst>
            <pc:docMk/>
            <pc:sldMk cId="71302165" sldId="265"/>
            <ac:spMk id="2" creationId="{BA6388E4-0A38-4B69-B32D-1FC329636950}"/>
          </ac:spMkLst>
        </pc:spChg>
        <pc:spChg chg="add mod">
          <ac:chgData name="Murphy, Denise (ASD-N)" userId="S::denise.murphy@nbed.nb.ca::d0ab35c5-041d-4fc3-a54c-5e144097547b" providerId="AD" clId="Web-{9B67C4C1-4220-BAD2-76FC-5B3DA78F1695}" dt="2021-02-02T00:32:09.354" v="313" actId="1076"/>
          <ac:spMkLst>
            <pc:docMk/>
            <pc:sldMk cId="71302165" sldId="265"/>
            <ac:spMk id="3" creationId="{4C01682E-66E1-4D40-B89E-9CCA3615707A}"/>
          </ac:spMkLst>
        </pc:spChg>
        <pc:spChg chg="add">
          <ac:chgData name="Murphy, Denise (ASD-N)" userId="S::denise.murphy@nbed.nb.ca::d0ab35c5-041d-4fc3-a54c-5e144097547b" providerId="AD" clId="Web-{9B67C4C1-4220-BAD2-76FC-5B3DA78F1695}" dt="2021-02-02T00:25:14.333" v="199"/>
          <ac:spMkLst>
            <pc:docMk/>
            <pc:sldMk cId="71302165" sldId="265"/>
            <ac:spMk id="18" creationId="{20E145FF-1D18-4246-A2BA-9F6B4D53364C}"/>
          </ac:spMkLst>
        </pc:spChg>
        <pc:spChg chg="add">
          <ac:chgData name="Murphy, Denise (ASD-N)" userId="S::denise.murphy@nbed.nb.ca::d0ab35c5-041d-4fc3-a54c-5e144097547b" providerId="AD" clId="Web-{9B67C4C1-4220-BAD2-76FC-5B3DA78F1695}" dt="2021-02-02T00:25:14.333" v="199"/>
          <ac:spMkLst>
            <pc:docMk/>
            <pc:sldMk cId="71302165" sldId="265"/>
            <ac:spMk id="20" creationId="{C314C310-850D-4491-AA52-C75BEA68B68C}"/>
          </ac:spMkLst>
        </pc:spChg>
        <pc:grpChg chg="add">
          <ac:chgData name="Murphy, Denise (ASD-N)" userId="S::denise.murphy@nbed.nb.ca::d0ab35c5-041d-4fc3-a54c-5e144097547b" providerId="AD" clId="Web-{9B67C4C1-4220-BAD2-76FC-5B3DA78F1695}" dt="2021-02-02T00:25:14.333" v="199"/>
          <ac:grpSpMkLst>
            <pc:docMk/>
            <pc:sldMk cId="71302165" sldId="265"/>
            <ac:grpSpMk id="7" creationId="{7084313B-C03D-4981-9786-879159A60395}"/>
          </ac:grpSpMkLst>
        </pc:grpChg>
        <pc:grpChg chg="add">
          <ac:chgData name="Murphy, Denise (ASD-N)" userId="S::denise.murphy@nbed.nb.ca::d0ab35c5-041d-4fc3-a54c-5e144097547b" providerId="AD" clId="Web-{9B67C4C1-4220-BAD2-76FC-5B3DA78F1695}" dt="2021-02-02T00:25:14.333" v="199"/>
          <ac:grpSpMkLst>
            <pc:docMk/>
            <pc:sldMk cId="71302165" sldId="265"/>
            <ac:grpSpMk id="22" creationId="{D4EC3799-3F52-48CE-85CC-83AED368EB42}"/>
          </ac:grpSpMkLst>
        </pc:grpChg>
        <pc:cxnChg chg="add">
          <ac:chgData name="Murphy, Denise (ASD-N)" userId="S::denise.murphy@nbed.nb.ca::d0ab35c5-041d-4fc3-a54c-5e144097547b" providerId="AD" clId="Web-{9B67C4C1-4220-BAD2-76FC-5B3DA78F1695}" dt="2021-02-02T00:25:14.333" v="199"/>
          <ac:cxnSpMkLst>
            <pc:docMk/>
            <pc:sldMk cId="71302165" sldId="265"/>
            <ac:cxnSpMk id="26" creationId="{789E20C7-BB50-4317-93C7-90C8ED80B275}"/>
          </ac:cxnSpMkLst>
        </pc:cxnChg>
      </pc:sldChg>
    </pc:docChg>
  </pc:docChgLst>
  <pc:docChgLst>
    <pc:chgData name="Murphy, Denise (ASD-N)" userId="S::denise.murphy@nbed.nb.ca::d0ab35c5-041d-4fc3-a54c-5e144097547b" providerId="AD" clId="Web-{58C4AE43-1902-52BD-4F9D-6F0B0A2099CA}"/>
    <pc:docChg chg="modSld sldOrd">
      <pc:chgData name="Murphy, Denise (ASD-N)" userId="S::denise.murphy@nbed.nb.ca::d0ab35c5-041d-4fc3-a54c-5e144097547b" providerId="AD" clId="Web-{58C4AE43-1902-52BD-4F9D-6F0B0A2099CA}" dt="2021-02-05T18:52:18.245" v="17" actId="20577"/>
      <pc:docMkLst>
        <pc:docMk/>
      </pc:docMkLst>
      <pc:sldChg chg="ord">
        <pc:chgData name="Murphy, Denise (ASD-N)" userId="S::denise.murphy@nbed.nb.ca::d0ab35c5-041d-4fc3-a54c-5e144097547b" providerId="AD" clId="Web-{58C4AE43-1902-52BD-4F9D-6F0B0A2099CA}" dt="2021-02-05T18:47:25.055" v="0"/>
        <pc:sldMkLst>
          <pc:docMk/>
          <pc:sldMk cId="2586351377" sldId="257"/>
        </pc:sldMkLst>
      </pc:sldChg>
      <pc:sldChg chg="ord">
        <pc:chgData name="Murphy, Denise (ASD-N)" userId="S::denise.murphy@nbed.nb.ca::d0ab35c5-041d-4fc3-a54c-5e144097547b" providerId="AD" clId="Web-{58C4AE43-1902-52BD-4F9D-6F0B0A2099CA}" dt="2021-02-05T18:51:37.510" v="8"/>
        <pc:sldMkLst>
          <pc:docMk/>
          <pc:sldMk cId="3799677463" sldId="259"/>
        </pc:sldMkLst>
      </pc:sldChg>
      <pc:sldChg chg="modSp ord">
        <pc:chgData name="Murphy, Denise (ASD-N)" userId="S::denise.murphy@nbed.nb.ca::d0ab35c5-041d-4fc3-a54c-5e144097547b" providerId="AD" clId="Web-{58C4AE43-1902-52BD-4F9D-6F0B0A2099CA}" dt="2021-02-05T18:50:26.400" v="6" actId="1076"/>
        <pc:sldMkLst>
          <pc:docMk/>
          <pc:sldMk cId="246951800" sldId="261"/>
        </pc:sldMkLst>
        <pc:spChg chg="mod">
          <ac:chgData name="Murphy, Denise (ASD-N)" userId="S::denise.murphy@nbed.nb.ca::d0ab35c5-041d-4fc3-a54c-5e144097547b" providerId="AD" clId="Web-{58C4AE43-1902-52BD-4F9D-6F0B0A2099CA}" dt="2021-02-05T18:50:26.400" v="6" actId="1076"/>
          <ac:spMkLst>
            <pc:docMk/>
            <pc:sldMk cId="246951800" sldId="261"/>
            <ac:spMk id="8" creationId="{376F5D81-AC60-4E72-AA27-0D8E21159A40}"/>
          </ac:spMkLst>
        </pc:spChg>
      </pc:sldChg>
      <pc:sldChg chg="ord">
        <pc:chgData name="Murphy, Denise (ASD-N)" userId="S::denise.murphy@nbed.nb.ca::d0ab35c5-041d-4fc3-a54c-5e144097547b" providerId="AD" clId="Web-{58C4AE43-1902-52BD-4F9D-6F0B0A2099CA}" dt="2021-02-05T18:50:42.088" v="7"/>
        <pc:sldMkLst>
          <pc:docMk/>
          <pc:sldMk cId="1287377901" sldId="264"/>
        </pc:sldMkLst>
      </pc:sldChg>
      <pc:sldChg chg="modSp">
        <pc:chgData name="Murphy, Denise (ASD-N)" userId="S::denise.murphy@nbed.nb.ca::d0ab35c5-041d-4fc3-a54c-5e144097547b" providerId="AD" clId="Web-{58C4AE43-1902-52BD-4F9D-6F0B0A2099CA}" dt="2021-02-05T18:52:18.245" v="17" actId="20577"/>
        <pc:sldMkLst>
          <pc:docMk/>
          <pc:sldMk cId="71302165" sldId="265"/>
        </pc:sldMkLst>
        <pc:spChg chg="mod">
          <ac:chgData name="Murphy, Denise (ASD-N)" userId="S::denise.murphy@nbed.nb.ca::d0ab35c5-041d-4fc3-a54c-5e144097547b" providerId="AD" clId="Web-{58C4AE43-1902-52BD-4F9D-6F0B0A2099CA}" dt="2021-02-05T18:52:18.245" v="17" actId="20577"/>
          <ac:spMkLst>
            <pc:docMk/>
            <pc:sldMk cId="71302165" sldId="265"/>
            <ac:spMk id="2" creationId="{BA6388E4-0A38-4B69-B32D-1FC329636950}"/>
          </ac:spMkLst>
        </pc:spChg>
      </pc:sldChg>
    </pc:docChg>
  </pc:docChgLst>
  <pc:docChgLst>
    <pc:chgData name="Murphy, Denise (ASD-N)" userId="S::denise.murphy@nbed.nb.ca::d0ab35c5-041d-4fc3-a54c-5e144097547b" providerId="AD" clId="Web-{9C1A1E3C-F735-0E04-698F-3FC8B8153EB7}"/>
    <pc:docChg chg="addSld modSld">
      <pc:chgData name="Murphy, Denise (ASD-N)" userId="S::denise.murphy@nbed.nb.ca::d0ab35c5-041d-4fc3-a54c-5e144097547b" providerId="AD" clId="Web-{9C1A1E3C-F735-0E04-698F-3FC8B8153EB7}" dt="2021-02-01T18:35:29.197" v="18"/>
      <pc:docMkLst>
        <pc:docMk/>
      </pc:docMkLst>
      <pc:sldChg chg="addSp modSp new">
        <pc:chgData name="Murphy, Denise (ASD-N)" userId="S::denise.murphy@nbed.nb.ca::d0ab35c5-041d-4fc3-a54c-5e144097547b" providerId="AD" clId="Web-{9C1A1E3C-F735-0E04-698F-3FC8B8153EB7}" dt="2021-02-01T18:33:43.603" v="16"/>
        <pc:sldMkLst>
          <pc:docMk/>
          <pc:sldMk cId="246951800" sldId="261"/>
        </pc:sldMkLst>
        <pc:spChg chg="add mod">
          <ac:chgData name="Murphy, Denise (ASD-N)" userId="S::denise.murphy@nbed.nb.ca::d0ab35c5-041d-4fc3-a54c-5e144097547b" providerId="AD" clId="Web-{9C1A1E3C-F735-0E04-698F-3FC8B8153EB7}" dt="2021-02-01T18:29:04.664" v="3" actId="20577"/>
          <ac:spMkLst>
            <pc:docMk/>
            <pc:sldMk cId="246951800" sldId="261"/>
            <ac:spMk id="2" creationId="{FFC6A1C3-A916-48F7-A842-88B472B25F8D}"/>
          </ac:spMkLst>
        </pc:spChg>
        <pc:spChg chg="add mod">
          <ac:chgData name="Murphy, Denise (ASD-N)" userId="S::denise.murphy@nbed.nb.ca::d0ab35c5-041d-4fc3-a54c-5e144097547b" providerId="AD" clId="Web-{9C1A1E3C-F735-0E04-698F-3FC8B8153EB7}" dt="2021-02-01T18:29:28.023" v="8"/>
          <ac:spMkLst>
            <pc:docMk/>
            <pc:sldMk cId="246951800" sldId="261"/>
            <ac:spMk id="3" creationId="{78B15B19-529B-48AA-89CC-1A65FEFDAA28}"/>
          </ac:spMkLst>
        </pc:spChg>
        <pc:spChg chg="add mod">
          <ac:chgData name="Murphy, Denise (ASD-N)" userId="S::denise.murphy@nbed.nb.ca::d0ab35c5-041d-4fc3-a54c-5e144097547b" providerId="AD" clId="Web-{9C1A1E3C-F735-0E04-698F-3FC8B8153EB7}" dt="2021-02-01T18:31:43.993" v="13" actId="20577"/>
          <ac:spMkLst>
            <pc:docMk/>
            <pc:sldMk cId="246951800" sldId="261"/>
            <ac:spMk id="4" creationId="{73CB781D-54BF-4031-8CF1-AD0B96F4BC96}"/>
          </ac:spMkLst>
        </pc:spChg>
        <pc:picChg chg="add mod">
          <ac:chgData name="Murphy, Denise (ASD-N)" userId="S::denise.murphy@nbed.nb.ca::d0ab35c5-041d-4fc3-a54c-5e144097547b" providerId="AD" clId="Web-{9C1A1E3C-F735-0E04-698F-3FC8B8153EB7}" dt="2021-02-01T18:32:55.821" v="14"/>
          <ac:picMkLst>
            <pc:docMk/>
            <pc:sldMk cId="246951800" sldId="261"/>
            <ac:picMk id="5" creationId="{FF0FBF20-5E5D-4D2C-A2E5-A0EF7ABBA81F}"/>
          </ac:picMkLst>
        </pc:picChg>
        <pc:picChg chg="add mod">
          <ac:chgData name="Murphy, Denise (ASD-N)" userId="S::denise.murphy@nbed.nb.ca::d0ab35c5-041d-4fc3-a54c-5e144097547b" providerId="AD" clId="Web-{9C1A1E3C-F735-0E04-698F-3FC8B8153EB7}" dt="2021-02-01T18:33:09.993" v="15"/>
          <ac:picMkLst>
            <pc:docMk/>
            <pc:sldMk cId="246951800" sldId="261"/>
            <ac:picMk id="6" creationId="{1D0412E7-1B43-4DF6-AA97-609D0AECB858}"/>
          </ac:picMkLst>
        </pc:picChg>
        <pc:picChg chg="add mod">
          <ac:chgData name="Murphy, Denise (ASD-N)" userId="S::denise.murphy@nbed.nb.ca::d0ab35c5-041d-4fc3-a54c-5e144097547b" providerId="AD" clId="Web-{9C1A1E3C-F735-0E04-698F-3FC8B8153EB7}" dt="2021-02-01T18:33:43.603" v="16"/>
          <ac:picMkLst>
            <pc:docMk/>
            <pc:sldMk cId="246951800" sldId="261"/>
            <ac:picMk id="7" creationId="{540A61E2-65CD-48BB-AE4F-519668227D35}"/>
          </ac:picMkLst>
        </pc:picChg>
      </pc:sldChg>
      <pc:sldChg chg="addSp modSp new">
        <pc:chgData name="Murphy, Denise (ASD-N)" userId="S::denise.murphy@nbed.nb.ca::d0ab35c5-041d-4fc3-a54c-5e144097547b" providerId="AD" clId="Web-{9C1A1E3C-F735-0E04-698F-3FC8B8153EB7}" dt="2021-02-01T18:35:29.197" v="18"/>
        <pc:sldMkLst>
          <pc:docMk/>
          <pc:sldMk cId="3586826441" sldId="262"/>
        </pc:sldMkLst>
        <pc:picChg chg="add mod">
          <ac:chgData name="Murphy, Denise (ASD-N)" userId="S::denise.murphy@nbed.nb.ca::d0ab35c5-041d-4fc3-a54c-5e144097547b" providerId="AD" clId="Web-{9C1A1E3C-F735-0E04-698F-3FC8B8153EB7}" dt="2021-02-01T18:35:29.197" v="18"/>
          <ac:picMkLst>
            <pc:docMk/>
            <pc:sldMk cId="3586826441" sldId="262"/>
            <ac:picMk id="2" creationId="{89FDA45D-C71F-4478-8D27-4BAB03DC25DD}"/>
          </ac:picMkLst>
        </pc:picChg>
      </pc:sldChg>
    </pc:docChg>
  </pc:docChgLst>
  <pc:docChgLst>
    <pc:chgData name="Murphy, Denise (ASD-N)" userId="S::denise.murphy@nbed.nb.ca::d0ab35c5-041d-4fc3-a54c-5e144097547b" providerId="AD" clId="Web-{AA66E74D-DB41-7FEE-5200-7AA7284FED9A}"/>
    <pc:docChg chg="modSld">
      <pc:chgData name="Murphy, Denise (ASD-N)" userId="S::denise.murphy@nbed.nb.ca::d0ab35c5-041d-4fc3-a54c-5e144097547b" providerId="AD" clId="Web-{AA66E74D-DB41-7FEE-5200-7AA7284FED9A}" dt="2021-02-05T11:47:09.641" v="17" actId="1076"/>
      <pc:docMkLst>
        <pc:docMk/>
      </pc:docMkLst>
      <pc:sldChg chg="addSp delSp modSp mod modClrScheme delDesignElem chgLayout">
        <pc:chgData name="Murphy, Denise (ASD-N)" userId="S::denise.murphy@nbed.nb.ca::d0ab35c5-041d-4fc3-a54c-5e144097547b" providerId="AD" clId="Web-{AA66E74D-DB41-7FEE-5200-7AA7284FED9A}" dt="2021-02-05T11:47:09.641" v="17" actId="1076"/>
        <pc:sldMkLst>
          <pc:docMk/>
          <pc:sldMk cId="2144601822" sldId="267"/>
        </pc:sldMkLst>
        <pc:spChg chg="del">
          <ac:chgData name="Murphy, Denise (ASD-N)" userId="S::denise.murphy@nbed.nb.ca::d0ab35c5-041d-4fc3-a54c-5e144097547b" providerId="AD" clId="Web-{AA66E74D-DB41-7FEE-5200-7AA7284FED9A}" dt="2021-02-05T11:45:41.227" v="0"/>
          <ac:spMkLst>
            <pc:docMk/>
            <pc:sldMk cId="2144601822" sldId="267"/>
            <ac:spMk id="4" creationId="{7E6F2CCD-91EF-4855-848E-5DBE0FDC8B98}"/>
          </ac:spMkLst>
        </pc:spChg>
        <pc:spChg chg="mod ord">
          <ac:chgData name="Murphy, Denise (ASD-N)" userId="S::denise.murphy@nbed.nb.ca::d0ab35c5-041d-4fc3-a54c-5e144097547b" providerId="AD" clId="Web-{AA66E74D-DB41-7FEE-5200-7AA7284FED9A}" dt="2021-02-05T11:47:09.641" v="17" actId="1076"/>
          <ac:spMkLst>
            <pc:docMk/>
            <pc:sldMk cId="2144601822" sldId="267"/>
            <ac:spMk id="6" creationId="{0437AA2B-B028-457D-AED8-FCA52D470CEA}"/>
          </ac:spMkLst>
        </pc:spChg>
        <pc:picChg chg="mod">
          <ac:chgData name="Murphy, Denise (ASD-N)" userId="S::denise.murphy@nbed.nb.ca::d0ab35c5-041d-4fc3-a54c-5e144097547b" providerId="AD" clId="Web-{AA66E74D-DB41-7FEE-5200-7AA7284FED9A}" dt="2021-02-05T11:46:10.401" v="6"/>
          <ac:picMkLst>
            <pc:docMk/>
            <pc:sldMk cId="2144601822" sldId="267"/>
            <ac:picMk id="2" creationId="{DD6BD0B0-C35D-4923-AB78-6CE72AD4CBC1}"/>
          </ac:picMkLst>
        </pc:picChg>
        <pc:picChg chg="add">
          <ac:chgData name="Murphy, Denise (ASD-N)" userId="S::denise.murphy@nbed.nb.ca::d0ab35c5-041d-4fc3-a54c-5e144097547b" providerId="AD" clId="Web-{AA66E74D-DB41-7FEE-5200-7AA7284FED9A}" dt="2021-02-05T11:46:10.401" v="6"/>
          <ac:picMkLst>
            <pc:docMk/>
            <pc:sldMk cId="2144601822" sldId="267"/>
            <ac:picMk id="8" creationId="{DF6A9299-1D12-47E2-9DD4-03342553C4AA}"/>
          </ac:picMkLst>
        </pc:picChg>
        <pc:picChg chg="del">
          <ac:chgData name="Murphy, Denise (ASD-N)" userId="S::denise.murphy@nbed.nb.ca::d0ab35c5-041d-4fc3-a54c-5e144097547b" providerId="AD" clId="Web-{AA66E74D-DB41-7FEE-5200-7AA7284FED9A}" dt="2021-02-05T11:45:41.227" v="0"/>
          <ac:picMkLst>
            <pc:docMk/>
            <pc:sldMk cId="2144601822" sldId="267"/>
            <ac:picMk id="11" creationId="{DF6A9299-1D12-47E2-9DD4-03342553C4AA}"/>
          </ac:picMkLst>
        </pc:picChg>
      </pc:sldChg>
    </pc:docChg>
  </pc:docChgLst>
  <pc:docChgLst>
    <pc:chgData name="Murphy, Denise (ASD-N)" userId="S::denise.murphy@nbed.nb.ca::d0ab35c5-041d-4fc3-a54c-5e144097547b" providerId="AD" clId="Web-{04370ABB-30B2-0EFE-9A38-DB3AB7849476}"/>
    <pc:docChg chg="addSld modSld sldOrd addMainMaster delMainMaster">
      <pc:chgData name="Murphy, Denise (ASD-N)" userId="S::denise.murphy@nbed.nb.ca::d0ab35c5-041d-4fc3-a54c-5e144097547b" providerId="AD" clId="Web-{04370ABB-30B2-0EFE-9A38-DB3AB7849476}" dt="2021-02-01T21:08:44.099" v="26"/>
      <pc:docMkLst>
        <pc:docMk/>
      </pc:docMkLst>
      <pc:sldChg chg="mod modClrScheme chgLayout">
        <pc:chgData name="Murphy, Denise (ASD-N)" userId="S::denise.murphy@nbed.nb.ca::d0ab35c5-041d-4fc3-a54c-5e144097547b" providerId="AD" clId="Web-{04370ABB-30B2-0EFE-9A38-DB3AB7849476}" dt="2021-02-01T21:01:30.720" v="3"/>
        <pc:sldMkLst>
          <pc:docMk/>
          <pc:sldMk cId="109857222" sldId="256"/>
        </pc:sldMkLst>
      </pc:sldChg>
      <pc:sldChg chg="modSp mod modClrScheme chgLayout">
        <pc:chgData name="Murphy, Denise (ASD-N)" userId="S::denise.murphy@nbed.nb.ca::d0ab35c5-041d-4fc3-a54c-5e144097547b" providerId="AD" clId="Web-{04370ABB-30B2-0EFE-9A38-DB3AB7849476}" dt="2021-02-01T21:06:12.889" v="21" actId="1076"/>
        <pc:sldMkLst>
          <pc:docMk/>
          <pc:sldMk cId="2586351377" sldId="257"/>
        </pc:sldMkLst>
        <pc:picChg chg="mod">
          <ac:chgData name="Murphy, Denise (ASD-N)" userId="S::denise.murphy@nbed.nb.ca::d0ab35c5-041d-4fc3-a54c-5e144097547b" providerId="AD" clId="Web-{04370ABB-30B2-0EFE-9A38-DB3AB7849476}" dt="2021-02-01T21:06:12.889" v="21" actId="1076"/>
          <ac:picMkLst>
            <pc:docMk/>
            <pc:sldMk cId="2586351377" sldId="257"/>
            <ac:picMk id="2" creationId="{6ECE1A83-3C5E-4028-BE0C-0413F68AEB4E}"/>
          </ac:picMkLst>
        </pc:picChg>
      </pc:sldChg>
      <pc:sldChg chg="delSp mod modClrScheme delDesignElem chgLayout">
        <pc:chgData name="Murphy, Denise (ASD-N)" userId="S::denise.murphy@nbed.nb.ca::d0ab35c5-041d-4fc3-a54c-5e144097547b" providerId="AD" clId="Web-{04370ABB-30B2-0EFE-9A38-DB3AB7849476}" dt="2021-02-01T21:01:30.720" v="3"/>
        <pc:sldMkLst>
          <pc:docMk/>
          <pc:sldMk cId="1735740912" sldId="258"/>
        </pc:sldMkLst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0" creationId="{59647F54-801D-44AB-8284-EDDFF7763139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1" creationId="{89EA2611-DCBA-4E97-A2B2-9A466E76BDA4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3" creationId="{FD2669AB-35DB-41EC-BE9C-DA80B60A3280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5" creationId="{BBC615D1-6E12-40EF-915B-316CFDB550D5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7" creationId="{B9797D36-DE1E-47CD-881A-6C1F5828261B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29" creationId="{4A2FAF1F-F462-46AF-A9E6-CC93C4E2C359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31" creationId="{7146BED8-BAE9-42C5-A3DD-7B946445DB8C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735740912" sldId="258"/>
            <ac:spMk id="33" creationId="{15765FE8-B62F-41E4-A73C-74C91A8FD945}"/>
          </ac:spMkLst>
        </pc:spChg>
        <pc:grpChg chg="del">
          <ac:chgData name="Murphy, Denise (ASD-N)" userId="S::denise.murphy@nbed.nb.ca::d0ab35c5-041d-4fc3-a54c-5e144097547b" providerId="AD" clId="Web-{04370ABB-30B2-0EFE-9A38-DB3AB7849476}" dt="2021-02-01T21:00:35.686" v="2"/>
          <ac:grpSpMkLst>
            <pc:docMk/>
            <pc:sldMk cId="1735740912" sldId="258"/>
            <ac:grpSpMk id="5" creationId="{FAEF28A3-012D-4640-B8B8-1EF6EAF7233B}"/>
          </ac:grpSpMkLst>
        </pc:grpChg>
      </pc:sldChg>
      <pc:sldChg chg="addSp modSp mod setBg modClrScheme chgLayout">
        <pc:chgData name="Murphy, Denise (ASD-N)" userId="S::denise.murphy@nbed.nb.ca::d0ab35c5-041d-4fc3-a54c-5e144097547b" providerId="AD" clId="Web-{04370ABB-30B2-0EFE-9A38-DB3AB7849476}" dt="2021-02-01T21:07:06.595" v="22"/>
        <pc:sldMkLst>
          <pc:docMk/>
          <pc:sldMk cId="3799677463" sldId="259"/>
        </pc:sldMkLst>
        <pc:spChg chg="add">
          <ac:chgData name="Murphy, Denise (ASD-N)" userId="S::denise.murphy@nbed.nb.ca::d0ab35c5-041d-4fc3-a54c-5e144097547b" providerId="AD" clId="Web-{04370ABB-30B2-0EFE-9A38-DB3AB7849476}" dt="2021-02-01T21:07:06.595" v="22"/>
          <ac:spMkLst>
            <pc:docMk/>
            <pc:sldMk cId="3799677463" sldId="259"/>
            <ac:spMk id="7" creationId="{85F279D6-ED25-4D3F-9479-8ABB21867D9B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7:06.595" v="22"/>
          <ac:spMkLst>
            <pc:docMk/>
            <pc:sldMk cId="3799677463" sldId="259"/>
            <ac:spMk id="9" creationId="{38D0B1B4-C487-47EF-B7D0-421066454CB6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7:06.595" v="22"/>
          <ac:spMkLst>
            <pc:docMk/>
            <pc:sldMk cId="3799677463" sldId="259"/>
            <ac:spMk id="11" creationId="{0214736A-03B2-4B91-B0AF-B21213F3B9DF}"/>
          </ac:spMkLst>
        </pc:spChg>
        <pc:picChg chg="mod">
          <ac:chgData name="Murphy, Denise (ASD-N)" userId="S::denise.murphy@nbed.nb.ca::d0ab35c5-041d-4fc3-a54c-5e144097547b" providerId="AD" clId="Web-{04370ABB-30B2-0EFE-9A38-DB3AB7849476}" dt="2021-02-01T21:07:06.595" v="22"/>
          <ac:picMkLst>
            <pc:docMk/>
            <pc:sldMk cId="3799677463" sldId="259"/>
            <ac:picMk id="2" creationId="{0E5503FB-6916-40DE-BDB7-93A1CF900BE8}"/>
          </ac:picMkLst>
        </pc:picChg>
      </pc:sldChg>
      <pc:sldChg chg="addSp modSp mod setBg modClrScheme chgLayout">
        <pc:chgData name="Murphy, Denise (ASD-N)" userId="S::denise.murphy@nbed.nb.ca::d0ab35c5-041d-4fc3-a54c-5e144097547b" providerId="AD" clId="Web-{04370ABB-30B2-0EFE-9A38-DB3AB7849476}" dt="2021-02-01T21:07:50.128" v="23"/>
        <pc:sldMkLst>
          <pc:docMk/>
          <pc:sldMk cId="2673659198" sldId="260"/>
        </pc:sldMkLst>
        <pc:spChg chg="add">
          <ac:chgData name="Murphy, Denise (ASD-N)" userId="S::denise.murphy@nbed.nb.ca::d0ab35c5-041d-4fc3-a54c-5e144097547b" providerId="AD" clId="Web-{04370ABB-30B2-0EFE-9A38-DB3AB7849476}" dt="2021-02-01T21:07:50.128" v="23"/>
          <ac:spMkLst>
            <pc:docMk/>
            <pc:sldMk cId="2673659198" sldId="260"/>
            <ac:spMk id="8" creationId="{85F279D6-ED25-4D3F-9479-8ABB21867D9B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7:50.128" v="23"/>
          <ac:spMkLst>
            <pc:docMk/>
            <pc:sldMk cId="2673659198" sldId="260"/>
            <ac:spMk id="10" creationId="{38D0B1B4-C487-47EF-B7D0-421066454CB6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7:50.128" v="23"/>
          <ac:spMkLst>
            <pc:docMk/>
            <pc:sldMk cId="2673659198" sldId="260"/>
            <ac:spMk id="12" creationId="{0214736A-03B2-4B91-B0AF-B21213F3B9DF}"/>
          </ac:spMkLst>
        </pc:spChg>
        <pc:picChg chg="mod">
          <ac:chgData name="Murphy, Denise (ASD-N)" userId="S::denise.murphy@nbed.nb.ca::d0ab35c5-041d-4fc3-a54c-5e144097547b" providerId="AD" clId="Web-{04370ABB-30B2-0EFE-9A38-DB3AB7849476}" dt="2021-02-01T21:07:50.128" v="23"/>
          <ac:picMkLst>
            <pc:docMk/>
            <pc:sldMk cId="2673659198" sldId="260"/>
            <ac:picMk id="3" creationId="{287EB8EE-6706-42DF-B3B5-1978B6E9E1F7}"/>
          </ac:picMkLst>
        </pc:picChg>
      </pc:sldChg>
      <pc:sldChg chg="addSp modSp mod setBg modClrScheme chgLayout">
        <pc:chgData name="Murphy, Denise (ASD-N)" userId="S::denise.murphy@nbed.nb.ca::d0ab35c5-041d-4fc3-a54c-5e144097547b" providerId="AD" clId="Web-{04370ABB-30B2-0EFE-9A38-DB3AB7849476}" dt="2021-02-01T21:08:18.942" v="24"/>
        <pc:sldMkLst>
          <pc:docMk/>
          <pc:sldMk cId="246951800" sldId="261"/>
        </pc:sldMkLst>
        <pc:spChg chg="mod">
          <ac:chgData name="Murphy, Denise (ASD-N)" userId="S::denise.murphy@nbed.nb.ca::d0ab35c5-041d-4fc3-a54c-5e144097547b" providerId="AD" clId="Web-{04370ABB-30B2-0EFE-9A38-DB3AB7849476}" dt="2021-02-01T21:08:18.942" v="24"/>
          <ac:spMkLst>
            <pc:docMk/>
            <pc:sldMk cId="246951800" sldId="261"/>
            <ac:spMk id="4" creationId="{73CB781D-54BF-4031-8CF1-AD0B96F4BC96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18.942" v="24"/>
          <ac:spMkLst>
            <pc:docMk/>
            <pc:sldMk cId="246951800" sldId="261"/>
            <ac:spMk id="12" creationId="{1C598A69-FFFE-4C09-8FE9-D660337B0CD0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18.942" v="24"/>
          <ac:spMkLst>
            <pc:docMk/>
            <pc:sldMk cId="246951800" sldId="261"/>
            <ac:spMk id="14" creationId="{2B6121AA-FB9C-49D8-9295-014C895AFB60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18.942" v="24"/>
          <ac:spMkLst>
            <pc:docMk/>
            <pc:sldMk cId="246951800" sldId="261"/>
            <ac:spMk id="16" creationId="{2C188CD4-9C38-4BEB-8E94-633B1B48BCC4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18.942" v="24"/>
          <ac:spMkLst>
            <pc:docMk/>
            <pc:sldMk cId="246951800" sldId="261"/>
            <ac:spMk id="18" creationId="{2E8BD155-F3B5-4CE9-AB1C-08C964CDC753}"/>
          </ac:spMkLst>
        </pc:spChg>
        <pc:picChg chg="mod ord">
          <ac:chgData name="Murphy, Denise (ASD-N)" userId="S::denise.murphy@nbed.nb.ca::d0ab35c5-041d-4fc3-a54c-5e144097547b" providerId="AD" clId="Web-{04370ABB-30B2-0EFE-9A38-DB3AB7849476}" dt="2021-02-01T21:08:18.942" v="24"/>
          <ac:picMkLst>
            <pc:docMk/>
            <pc:sldMk cId="246951800" sldId="261"/>
            <ac:picMk id="5" creationId="{FF0FBF20-5E5D-4D2C-A2E5-A0EF7ABBA81F}"/>
          </ac:picMkLst>
        </pc:picChg>
        <pc:picChg chg="mod ord">
          <ac:chgData name="Murphy, Denise (ASD-N)" userId="S::denise.murphy@nbed.nb.ca::d0ab35c5-041d-4fc3-a54c-5e144097547b" providerId="AD" clId="Web-{04370ABB-30B2-0EFE-9A38-DB3AB7849476}" dt="2021-02-01T21:08:18.942" v="24"/>
          <ac:picMkLst>
            <pc:docMk/>
            <pc:sldMk cId="246951800" sldId="261"/>
            <ac:picMk id="6" creationId="{1D0412E7-1B43-4DF6-AA97-609D0AECB858}"/>
          </ac:picMkLst>
        </pc:picChg>
        <pc:picChg chg="mod ord">
          <ac:chgData name="Murphy, Denise (ASD-N)" userId="S::denise.murphy@nbed.nb.ca::d0ab35c5-041d-4fc3-a54c-5e144097547b" providerId="AD" clId="Web-{04370ABB-30B2-0EFE-9A38-DB3AB7849476}" dt="2021-02-01T21:08:18.942" v="24"/>
          <ac:picMkLst>
            <pc:docMk/>
            <pc:sldMk cId="246951800" sldId="261"/>
            <ac:picMk id="7" creationId="{540A61E2-65CD-48BB-AE4F-519668227D35}"/>
          </ac:picMkLst>
        </pc:picChg>
      </pc:sldChg>
      <pc:sldChg chg="addSp modSp mod ord setBg modClrScheme chgLayout">
        <pc:chgData name="Murphy, Denise (ASD-N)" userId="S::denise.murphy@nbed.nb.ca::d0ab35c5-041d-4fc3-a54c-5e144097547b" providerId="AD" clId="Web-{04370ABB-30B2-0EFE-9A38-DB3AB7849476}" dt="2021-02-01T21:08:44.099" v="26"/>
        <pc:sldMkLst>
          <pc:docMk/>
          <pc:sldMk cId="3586826441" sldId="262"/>
        </pc:sldMkLst>
        <pc:spChg chg="add">
          <ac:chgData name="Murphy, Denise (ASD-N)" userId="S::denise.murphy@nbed.nb.ca::d0ab35c5-041d-4fc3-a54c-5e144097547b" providerId="AD" clId="Web-{04370ABB-30B2-0EFE-9A38-DB3AB7849476}" dt="2021-02-01T21:08:44.099" v="26"/>
          <ac:spMkLst>
            <pc:docMk/>
            <pc:sldMk cId="3586826441" sldId="262"/>
            <ac:spMk id="7" creationId="{126CD6DF-E40F-4D39-BA46-5D099AC4C85C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44.099" v="26"/>
          <ac:spMkLst>
            <pc:docMk/>
            <pc:sldMk cId="3586826441" sldId="262"/>
            <ac:spMk id="9" creationId="{E848A24A-E17D-464F-99FB-EF7B8EC0780B}"/>
          </ac:spMkLst>
        </pc:spChg>
        <pc:spChg chg="add">
          <ac:chgData name="Murphy, Denise (ASD-N)" userId="S::denise.murphy@nbed.nb.ca::d0ab35c5-041d-4fc3-a54c-5e144097547b" providerId="AD" clId="Web-{04370ABB-30B2-0EFE-9A38-DB3AB7849476}" dt="2021-02-01T21:08:44.099" v="26"/>
          <ac:spMkLst>
            <pc:docMk/>
            <pc:sldMk cId="3586826441" sldId="262"/>
            <ac:spMk id="11" creationId="{CD3DDA28-7B69-422D-9888-25C7BC97BC32}"/>
          </ac:spMkLst>
        </pc:spChg>
        <pc:picChg chg="mod">
          <ac:chgData name="Murphy, Denise (ASD-N)" userId="S::denise.murphy@nbed.nb.ca::d0ab35c5-041d-4fc3-a54c-5e144097547b" providerId="AD" clId="Web-{04370ABB-30B2-0EFE-9A38-DB3AB7849476}" dt="2021-02-01T21:08:44.099" v="26"/>
          <ac:picMkLst>
            <pc:docMk/>
            <pc:sldMk cId="3586826441" sldId="262"/>
            <ac:picMk id="2" creationId="{89FDA45D-C71F-4478-8D27-4BAB03DC25DD}"/>
          </ac:picMkLst>
        </pc:picChg>
      </pc:sldChg>
      <pc:sldChg chg="new mod ord modClrScheme chgLayout">
        <pc:chgData name="Murphy, Denise (ASD-N)" userId="S::denise.murphy@nbed.nb.ca::d0ab35c5-041d-4fc3-a54c-5e144097547b" providerId="AD" clId="Web-{04370ABB-30B2-0EFE-9A38-DB3AB7849476}" dt="2021-02-01T21:03:46.070" v="15"/>
        <pc:sldMkLst>
          <pc:docMk/>
          <pc:sldMk cId="1114923322" sldId="263"/>
        </pc:sldMkLst>
      </pc:sldChg>
      <pc:sldChg chg="delSp modSp add mod modClrScheme delDesignElem chgLayout">
        <pc:chgData name="Murphy, Denise (ASD-N)" userId="S::denise.murphy@nbed.nb.ca::d0ab35c5-041d-4fc3-a54c-5e144097547b" providerId="AD" clId="Web-{04370ABB-30B2-0EFE-9A38-DB3AB7849476}" dt="2021-02-01T21:03:06.849" v="14" actId="1076"/>
        <pc:sldMkLst>
          <pc:docMk/>
          <pc:sldMk cId="1287377901" sldId="264"/>
        </pc:sldMkLst>
        <pc:spChg chg="mod">
          <ac:chgData name="Murphy, Denise (ASD-N)" userId="S::denise.murphy@nbed.nb.ca::d0ab35c5-041d-4fc3-a54c-5e144097547b" providerId="AD" clId="Web-{04370ABB-30B2-0EFE-9A38-DB3AB7849476}" dt="2021-02-01T21:02:32.754" v="10" actId="14100"/>
          <ac:spMkLst>
            <pc:docMk/>
            <pc:sldMk cId="1287377901" sldId="264"/>
            <ac:spMk id="3" creationId="{0F37DF2E-C747-441C-B966-70CA6DF17686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3:06.849" v="14" actId="1076"/>
          <ac:spMkLst>
            <pc:docMk/>
            <pc:sldMk cId="1287377901" sldId="264"/>
            <ac:spMk id="5" creationId="{9AEC1E42-3FE7-4019-918E-A46800DB9228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2:19.629" v="8" actId="1076"/>
          <ac:spMkLst>
            <pc:docMk/>
            <pc:sldMk cId="1287377901" sldId="264"/>
            <ac:spMk id="6" creationId="{C742C10A-7C5A-4608-9090-E0E9859679AD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2:04.175" v="6" actId="1076"/>
          <ac:spMkLst>
            <pc:docMk/>
            <pc:sldMk cId="1287377901" sldId="264"/>
            <ac:spMk id="15" creationId="{E98D9985-BDAB-4705-89EA-6EC5248B9689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287377901" sldId="264"/>
            <ac:spMk id="16" creationId="{E3AD4808-3E34-4EF9-81E6-DCDD9DD85EDD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287377901" sldId="264"/>
            <ac:spMk id="18" creationId="{AB947366-3BF4-48C9-9DC5-ACC99794950A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2:58.959" v="13" actId="1076"/>
          <ac:spMkLst>
            <pc:docMk/>
            <pc:sldMk cId="1287377901" sldId="264"/>
            <ac:spMk id="21" creationId="{E9FA0661-4891-4E78-ADE8-C7846AC20AEF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2:13.613" v="7" actId="1076"/>
          <ac:spMkLst>
            <pc:docMk/>
            <pc:sldMk cId="1287377901" sldId="264"/>
            <ac:spMk id="23" creationId="{F7FF0EEF-AFE1-4C44-8305-AFBABA77B228}"/>
          </ac:spMkLst>
        </pc:spChg>
        <pc:spChg chg="del">
          <ac:chgData name="Murphy, Denise (ASD-N)" userId="S::denise.murphy@nbed.nb.ca::d0ab35c5-041d-4fc3-a54c-5e144097547b" providerId="AD" clId="Web-{04370ABB-30B2-0EFE-9A38-DB3AB7849476}" dt="2021-02-01T21:00:35.686" v="2"/>
          <ac:spMkLst>
            <pc:docMk/>
            <pc:sldMk cId="1287377901" sldId="264"/>
            <ac:spMk id="24" creationId="{1307718F-1EFB-462E-B630-D8140028611C}"/>
          </ac:spMkLst>
        </pc:spChg>
        <pc:spChg chg="mod">
          <ac:chgData name="Murphy, Denise (ASD-N)" userId="S::denise.murphy@nbed.nb.ca::d0ab35c5-041d-4fc3-a54c-5e144097547b" providerId="AD" clId="Web-{04370ABB-30B2-0EFE-9A38-DB3AB7849476}" dt="2021-02-01T21:02:24.035" v="9" actId="1076"/>
          <ac:spMkLst>
            <pc:docMk/>
            <pc:sldMk cId="1287377901" sldId="264"/>
            <ac:spMk id="25" creationId="{ACFBC83B-6587-418F-B118-5BEF35657DA2}"/>
          </ac:spMkLst>
        </pc:spChg>
        <pc:grpChg chg="del">
          <ac:chgData name="Murphy, Denise (ASD-N)" userId="S::denise.murphy@nbed.nb.ca::d0ab35c5-041d-4fc3-a54c-5e144097547b" providerId="AD" clId="Web-{04370ABB-30B2-0EFE-9A38-DB3AB7849476}" dt="2021-02-01T21:00:35.686" v="2"/>
          <ac:grpSpMkLst>
            <pc:docMk/>
            <pc:sldMk cId="1287377901" sldId="264"/>
            <ac:grpSpMk id="8" creationId="{C7572773-EFED-4240-886B-69624490C9C9}"/>
          </ac:grpSpMkLst>
        </pc:grpChg>
        <pc:cxnChg chg="del">
          <ac:chgData name="Murphy, Denise (ASD-N)" userId="S::denise.murphy@nbed.nb.ca::d0ab35c5-041d-4fc3-a54c-5e144097547b" providerId="AD" clId="Web-{04370ABB-30B2-0EFE-9A38-DB3AB7849476}" dt="2021-02-01T21:00:35.686" v="2"/>
          <ac:cxnSpMkLst>
            <pc:docMk/>
            <pc:sldMk cId="1287377901" sldId="264"/>
            <ac:cxnSpMk id="14" creationId="{B3C176ED-7D6F-4F56-A1F8-9687B0C63187}"/>
          </ac:cxnSpMkLst>
        </pc:cxnChg>
        <pc:cxnChg chg="del">
          <ac:chgData name="Murphy, Denise (ASD-N)" userId="S::denise.murphy@nbed.nb.ca::d0ab35c5-041d-4fc3-a54c-5e144097547b" providerId="AD" clId="Web-{04370ABB-30B2-0EFE-9A38-DB3AB7849476}" dt="2021-02-01T21:00:35.686" v="2"/>
          <ac:cxnSpMkLst>
            <pc:docMk/>
            <pc:sldMk cId="1287377901" sldId="264"/>
            <ac:cxnSpMk id="20" creationId="{A2E1AA39-C5B0-4C69-970E-29EFDD1FDF59}"/>
          </ac:cxnSpMkLst>
        </pc:cxnChg>
        <pc:cxnChg chg="del">
          <ac:chgData name="Murphy, Denise (ASD-N)" userId="S::denise.murphy@nbed.nb.ca::d0ab35c5-041d-4fc3-a54c-5e144097547b" providerId="AD" clId="Web-{04370ABB-30B2-0EFE-9A38-DB3AB7849476}" dt="2021-02-01T21:00:35.686" v="2"/>
          <ac:cxnSpMkLst>
            <pc:docMk/>
            <pc:sldMk cId="1287377901" sldId="264"/>
            <ac:cxnSpMk id="22" creationId="{446D681E-013F-4234-9C11-6AE6D8F8CB90}"/>
          </ac:cxnSpMkLst>
        </pc:cxnChg>
      </pc:sldChg>
      <pc:sldMasterChg chg="del delSldLayout">
        <pc:chgData name="Murphy, Denise (ASD-N)" userId="S::denise.murphy@nbed.nb.ca::d0ab35c5-041d-4fc3-a54c-5e144097547b" providerId="AD" clId="Web-{04370ABB-30B2-0EFE-9A38-DB3AB7849476}" dt="2021-02-01T21:00:35.686" v="2"/>
        <pc:sldMasterMkLst>
          <pc:docMk/>
          <pc:sldMasterMk cId="148529557" sldId="2147483684"/>
        </pc:sldMasterMkLst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988801073" sldId="2147483685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4193662758" sldId="2147483686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89595915" sldId="2147483687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2490491405" sldId="2147483688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3080653811" sldId="2147483689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2506597586" sldId="2147483690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3802475514" sldId="2147483691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60585893" sldId="2147483692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3752524133" sldId="2147483693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1436399544" sldId="2147483694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3576354303" sldId="2147483695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2626195207" sldId="2147483696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2873553909" sldId="2147483697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1897187131" sldId="2147483698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1059544055" sldId="2147483699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4212556326" sldId="2147483700"/>
          </pc:sldLayoutMkLst>
        </pc:sldLayoutChg>
        <pc:sldLayoutChg chg="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148529557" sldId="2147483684"/>
            <pc:sldLayoutMk cId="1179106504" sldId="2147483701"/>
          </pc:sldLayoutMkLst>
        </pc:sldLayoutChg>
      </pc:sldMasterChg>
      <pc:sldMasterChg chg="add del addSldLayout delSldLayout">
        <pc:chgData name="Murphy, Denise (ASD-N)" userId="S::denise.murphy@nbed.nb.ca::d0ab35c5-041d-4fc3-a54c-5e144097547b" providerId="AD" clId="Web-{04370ABB-30B2-0EFE-9A38-DB3AB7849476}" dt="2021-02-01T21:00:35.686" v="2"/>
        <pc:sldMasterMkLst>
          <pc:docMk/>
          <pc:sldMasterMk cId="3441097685" sldId="2147483738"/>
        </pc:sldMasterMkLst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2209848632" sldId="2147483739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568598052" sldId="2147483740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489963588" sldId="2147483741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546524289" sldId="2147483742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25549057" sldId="2147483743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2910144255" sldId="2147483744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2420018451" sldId="2147483745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3514241283" sldId="2147483746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649430524" sldId="2147483747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3691597106" sldId="2147483748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087508641" sldId="2147483749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505991769" sldId="2147483750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626311869" sldId="2147483751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2347441086" sldId="2147483752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371820440" sldId="2147483753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1475265855" sldId="2147483754"/>
          </pc:sldLayoutMkLst>
        </pc:sldLayoutChg>
        <pc:sldLayoutChg chg="add del">
          <pc:chgData name="Murphy, Denise (ASD-N)" userId="S::denise.murphy@nbed.nb.ca::d0ab35c5-041d-4fc3-a54c-5e144097547b" providerId="AD" clId="Web-{04370ABB-30B2-0EFE-9A38-DB3AB7849476}" dt="2021-02-01T21:00:35.686" v="2"/>
          <pc:sldLayoutMkLst>
            <pc:docMk/>
            <pc:sldMasterMk cId="3441097685" sldId="2147483738"/>
            <pc:sldLayoutMk cId="3850353540" sldId="2147483755"/>
          </pc:sldLayoutMkLst>
        </pc:sldLayoutChg>
      </pc:sldMasterChg>
      <pc:sldMasterChg chg="add del addSldLayout delSldLayout modSldLayout">
        <pc:chgData name="Murphy, Denise (ASD-N)" userId="S::denise.murphy@nbed.nb.ca::d0ab35c5-041d-4fc3-a54c-5e144097547b" providerId="AD" clId="Web-{04370ABB-30B2-0EFE-9A38-DB3AB7849476}" dt="2021-02-01T21:01:30.720" v="3"/>
        <pc:sldMasterMkLst>
          <pc:docMk/>
          <pc:sldMasterMk cId="1805077727" sldId="2147483756"/>
        </pc:sldMasterMkLst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4202447187" sldId="2147483757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3143947003" sldId="2147483758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943357755" sldId="2147483759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1151186339" sldId="2147483760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2905617207" sldId="2147483761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656540007" sldId="2147483762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513085551" sldId="2147483763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1570611983" sldId="2147483764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3013181044" sldId="2147483765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217823212" sldId="2147483766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116696031" sldId="2147483767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2883832030" sldId="2147483768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523492316" sldId="2147483769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1362417428" sldId="2147483770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3179381370" sldId="2147483771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1510787553" sldId="2147483772"/>
          </pc:sldLayoutMkLst>
        </pc:sldLayoutChg>
        <pc:sldLayoutChg chg="add del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805077727" sldId="2147483756"/>
            <pc:sldLayoutMk cId="2906022826" sldId="2147483773"/>
          </pc:sldLayoutMkLst>
        </pc:sldLayoutChg>
      </pc:sldMasterChg>
      <pc:sldMasterChg chg="add addSldLayout modSldLayout">
        <pc:chgData name="Murphy, Denise (ASD-N)" userId="S::denise.murphy@nbed.nb.ca::d0ab35c5-041d-4fc3-a54c-5e144097547b" providerId="AD" clId="Web-{04370ABB-30B2-0EFE-9A38-DB3AB7849476}" dt="2021-02-01T21:01:30.720" v="3"/>
        <pc:sldMasterMkLst>
          <pc:docMk/>
          <pc:sldMasterMk cId="1719766981" sldId="2147483774"/>
        </pc:sldMasterMkLst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3768956763" sldId="2147483775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3580797323" sldId="2147483776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2562290870" sldId="2147483777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3807621121" sldId="2147483778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2862606597" sldId="2147483779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4938559" sldId="2147483780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3464010206" sldId="2147483781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4195708700" sldId="2147483782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2990030223" sldId="2147483783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1501136798" sldId="2147483784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2421974271" sldId="2147483785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1739518377" sldId="2147483786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406543136" sldId="2147483787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716927005" sldId="2147483788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1136134471" sldId="2147483789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1999631855" sldId="2147483790"/>
          </pc:sldLayoutMkLst>
        </pc:sldLayoutChg>
        <pc:sldLayoutChg chg="add mod replId">
          <pc:chgData name="Murphy, Denise (ASD-N)" userId="S::denise.murphy@nbed.nb.ca::d0ab35c5-041d-4fc3-a54c-5e144097547b" providerId="AD" clId="Web-{04370ABB-30B2-0EFE-9A38-DB3AB7849476}" dt="2021-02-01T21:01:30.720" v="3"/>
          <pc:sldLayoutMkLst>
            <pc:docMk/>
            <pc:sldMasterMk cId="1719766981" sldId="2147483774"/>
            <pc:sldLayoutMk cId="3787123902" sldId="214748379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43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3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3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0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9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8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0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0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5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4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5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7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9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11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6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62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vender,_Furano_(7662399108)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2805762D-51B7-42AA-A58D-89006A969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6" t="19152" r="888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BF692-571E-49EB-ABAA-513A97BEEC0D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latin typeface="+mj-lt"/>
                <a:ea typeface="+mj-ea"/>
                <a:cs typeface="+mj-cs"/>
              </a:rPr>
              <a:t>February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+mj-lt"/>
                <a:ea typeface="+mj-ea"/>
                <a:cs typeface="+mj-cs"/>
              </a:rPr>
              <a:t>Morning  Warm-Ups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9D777-05F1-4BBF-BF3B-66E0DE0232CA}"/>
              </a:ext>
            </a:extLst>
          </p:cNvPr>
          <p:cNvSpPr txBox="1"/>
          <p:nvPr/>
        </p:nvSpPr>
        <p:spPr>
          <a:xfrm>
            <a:off x="9870533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FDA45D-C71F-4478-8D27-4BAB03DC2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0" r="1" b="15796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82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92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65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B15117-EBB9-4231-97B2-C90D856C8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8" b="-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8601C-6DBA-49AA-8F42-2686830AF1F4}"/>
              </a:ext>
            </a:extLst>
          </p:cNvPr>
          <p:cNvSpPr txBox="1"/>
          <p:nvPr/>
        </p:nvSpPr>
        <p:spPr>
          <a:xfrm>
            <a:off x="639098" y="779717"/>
            <a:ext cx="6029644" cy="54507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600" spc="-100" dirty="0"/>
              <a:t>We all have strengths and weaknesses and acknowledging them makes us more self-aware. 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600" spc="-100" dirty="0"/>
              <a:t>As a class we can help each other and seek help from others when we know the strengths and weaknesses  of others.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C04D7-B865-4D12-82E5-A3BA3E6FFC20}"/>
              </a:ext>
            </a:extLst>
          </p:cNvPr>
          <p:cNvSpPr txBox="1"/>
          <p:nvPr/>
        </p:nvSpPr>
        <p:spPr>
          <a:xfrm>
            <a:off x="7944928" y="200707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List</a:t>
            </a:r>
          </a:p>
          <a:p>
            <a:r>
              <a:rPr lang="en-US" dirty="0">
                <a:solidFill>
                  <a:schemeClr val="bg1"/>
                </a:solidFill>
              </a:rPr>
              <a:t>3-4 things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F03B3-C26B-4A1A-9604-3D4F52F08A23}"/>
              </a:ext>
            </a:extLst>
          </p:cNvPr>
          <p:cNvSpPr txBox="1"/>
          <p:nvPr/>
        </p:nvSpPr>
        <p:spPr>
          <a:xfrm>
            <a:off x="7829011" y="318512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List</a:t>
            </a:r>
          </a:p>
          <a:p>
            <a:r>
              <a:rPr lang="en-US" dirty="0">
                <a:solidFill>
                  <a:schemeClr val="bg1"/>
                </a:solidFill>
              </a:rPr>
              <a:t>3-4 things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C91C4C-24C2-4B78-8F02-9755987C7C2A}"/>
              </a:ext>
            </a:extLst>
          </p:cNvPr>
          <p:cNvSpPr txBox="1"/>
          <p:nvPr/>
        </p:nvSpPr>
        <p:spPr>
          <a:xfrm>
            <a:off x="7526188" y="43775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Complete sentence.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DEFAF6-12EB-4CD6-8A5C-61B31D98B124}"/>
              </a:ext>
            </a:extLst>
          </p:cNvPr>
          <p:cNvSpPr txBox="1"/>
          <p:nvPr/>
        </p:nvSpPr>
        <p:spPr>
          <a:xfrm>
            <a:off x="7510912" y="5268044"/>
            <a:ext cx="3950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Answer must be in sentence form.</a:t>
            </a:r>
          </a:p>
        </p:txBody>
      </p:sp>
    </p:spTree>
    <p:extLst>
      <p:ext uri="{BB962C8B-B14F-4D97-AF65-F5344CB8AC3E}">
        <p14:creationId xmlns:p14="http://schemas.microsoft.com/office/powerpoint/2010/main" val="173574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D6BD0B0-C35D-4923-AB78-6CE72AD4C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67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37AA2B-B028-457D-AED8-FCA52D470CE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955458" y="828229"/>
            <a:ext cx="6593075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100" dirty="0"/>
              <a:t>Quick Review</a:t>
            </a:r>
            <a:endParaRPr lang="en-US" sz="4400">
              <a:cs typeface="Calibri"/>
            </a:endParaRPr>
          </a:p>
          <a:p>
            <a:r>
              <a:rPr lang="en-US" sz="4400" spc="-100" dirty="0"/>
              <a:t>What do you remember?</a:t>
            </a:r>
            <a:endParaRPr lang="en-US" sz="4400" spc="-100">
              <a:cs typeface="Calibri"/>
            </a:endParaRPr>
          </a:p>
          <a:p>
            <a:r>
              <a:rPr lang="en-US" sz="4400" spc="-100" dirty="0"/>
              <a:t>Fill this sheet out with all Language Arts and cross-curricular  subjects in mind.</a:t>
            </a:r>
            <a:endParaRPr lang="en-US" sz="4400" spc="-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60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89381-F673-4F25-AFB8-B60F67117A9B}"/>
              </a:ext>
            </a:extLst>
          </p:cNvPr>
          <p:cNvSpPr txBox="1"/>
          <p:nvPr/>
        </p:nvSpPr>
        <p:spPr>
          <a:xfrm rot="-1500000">
            <a:off x="-1137668" y="1166513"/>
            <a:ext cx="6272981" cy="7606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r" defTabSz="45720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48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Fill in the blanks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6ECE1A83-3C5E-4028-BE0C-0413F68AE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"/>
          <a:stretch/>
        </p:blipFill>
        <p:spPr>
          <a:xfrm>
            <a:off x="3288898" y="1290715"/>
            <a:ext cx="3997361" cy="524003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964D0-8867-4889-BEB9-C57ED7EAF9EF}"/>
              </a:ext>
            </a:extLst>
          </p:cNvPr>
          <p:cNvSpPr txBox="1"/>
          <p:nvPr/>
        </p:nvSpPr>
        <p:spPr>
          <a:xfrm rot="2040000">
            <a:off x="9023230" y="641230"/>
            <a:ext cx="267131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Don't forget to change your "Raven Tales" book!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A9481-F41E-4E0A-9CB1-D8C57BFF1543}"/>
              </a:ext>
            </a:extLst>
          </p:cNvPr>
          <p:cNvSpPr txBox="1"/>
          <p:nvPr/>
        </p:nvSpPr>
        <p:spPr>
          <a:xfrm>
            <a:off x="3803350" y="171863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Use single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words or 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sentences.</a:t>
            </a:r>
          </a:p>
        </p:txBody>
      </p:sp>
    </p:spTree>
    <p:extLst>
      <p:ext uri="{BB962C8B-B14F-4D97-AF65-F5344CB8AC3E}">
        <p14:creationId xmlns:p14="http://schemas.microsoft.com/office/powerpoint/2010/main" val="258635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>
            <a:extLst>
              <a:ext uri="{FF2B5EF4-FFF2-40B4-BE49-F238E27FC236}">
                <a16:creationId xmlns:a16="http://schemas.microsoft.com/office/drawing/2014/main" id="{211E6139-248B-476F-BE9E-114088740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540A61E2-65CD-48BB-AE4F-519668227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7" y="364495"/>
            <a:ext cx="4090245" cy="5429700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Cupid Bow Arrow Heart Free Stock Photo - Public Domain ...">
            <a:extLst>
              <a:ext uri="{FF2B5EF4-FFF2-40B4-BE49-F238E27FC236}">
                <a16:creationId xmlns:a16="http://schemas.microsoft.com/office/drawing/2014/main" id="{72FAFE63-466D-471B-9338-A1A1396AE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001" y="4260759"/>
            <a:ext cx="2309813" cy="230981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6F5D81-AC60-4E72-AA27-0D8E21159A40}"/>
              </a:ext>
            </a:extLst>
          </p:cNvPr>
          <p:cNvSpPr txBox="1"/>
          <p:nvPr/>
        </p:nvSpPr>
        <p:spPr>
          <a:xfrm>
            <a:off x="6832297" y="1480708"/>
            <a:ext cx="4099947" cy="36491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dirty="0"/>
              <a:t>1. Pick a word search worksheet from the bin.</a:t>
            </a:r>
            <a:endParaRPr lang="en-US" sz="3200" dirty="0">
              <a:cs typeface="Calibri"/>
            </a:endParaRPr>
          </a:p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dirty="0"/>
              <a:t>2. Pick 3 words from the list and tell what they have to do with valentine's day.</a:t>
            </a:r>
            <a:endParaRPr lang="en-US" sz="3200">
              <a:cs typeface="Calibri" panose="020F0502020204030204"/>
            </a:endParaRPr>
          </a:p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3200" dirty="0"/>
              <a:t>3. Your explanations need to be written in sentence form.</a:t>
            </a:r>
            <a:endParaRPr lang="en-US"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6A1C3-A916-48F7-A842-88B472B25F8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15B19-529B-48AA-89CC-1A65FEFDAA2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B781D-54BF-4031-8CF1-AD0B96F4BC9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 </a:t>
            </a:r>
            <a:r>
              <a:rPr lang="en-US" dirty="0">
                <a:ea typeface="+mn-lt"/>
                <a:cs typeface="+mn-lt"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D5946-8D78-47DD-AB59-7C4AA8F92D6C}"/>
              </a:ext>
            </a:extLst>
          </p:cNvPr>
          <p:cNvSpPr txBox="1"/>
          <p:nvPr/>
        </p:nvSpPr>
        <p:spPr>
          <a:xfrm>
            <a:off x="965200" y="938687"/>
            <a:ext cx="5925988" cy="49157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 defTabSz="457200">
              <a:spcBef>
                <a:spcPct val="0"/>
              </a:spcBef>
              <a:spcAft>
                <a:spcPts val="600"/>
              </a:spcAft>
            </a:pPr>
            <a:r>
              <a:rPr lang="en-US" sz="6600" b="1" err="1">
                <a:ln w="3175" cmpd="sng">
                  <a:noFill/>
                </a:ln>
                <a:solidFill>
                  <a:srgbClr val="212121"/>
                </a:solidFill>
                <a:latin typeface="Freestyle Script"/>
                <a:ea typeface="+mj-ea"/>
                <a:cs typeface="+mj-cs"/>
              </a:rPr>
              <a:t>Colour</a:t>
            </a:r>
            <a:r>
              <a:rPr lang="en-US" sz="6600" b="1">
                <a:ln w="3175" cmpd="sng">
                  <a:noFill/>
                </a:ln>
                <a:solidFill>
                  <a:srgbClr val="212121"/>
                </a:solidFill>
                <a:latin typeface="Freestyle Script"/>
                <a:ea typeface="+mj-ea"/>
                <a:cs typeface="+mj-cs"/>
              </a:rPr>
              <a:t> the hearts that describe you. Fill in the blank hearts with other words that describe you.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0F37DF2E-C747-441C-B966-70CA6DF17686}"/>
              </a:ext>
            </a:extLst>
          </p:cNvPr>
          <p:cNvSpPr/>
          <p:nvPr/>
        </p:nvSpPr>
        <p:spPr>
          <a:xfrm>
            <a:off x="7808884" y="1015581"/>
            <a:ext cx="2639409" cy="211347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DAEDD-14A3-425E-A71A-2C44E353B985}"/>
              </a:ext>
            </a:extLst>
          </p:cNvPr>
          <p:cNvSpPr txBox="1"/>
          <p:nvPr/>
        </p:nvSpPr>
        <p:spPr>
          <a:xfrm>
            <a:off x="7813735" y="1502075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/>
              <a:t>energetic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AEC1E42-3FE7-4019-918E-A46800DB9228}"/>
              </a:ext>
            </a:extLst>
          </p:cNvPr>
          <p:cNvSpPr/>
          <p:nvPr/>
        </p:nvSpPr>
        <p:spPr>
          <a:xfrm>
            <a:off x="7851967" y="4145911"/>
            <a:ext cx="1664081" cy="148533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2C10A-7C5A-4608-9090-E0E9859679AD}"/>
              </a:ext>
            </a:extLst>
          </p:cNvPr>
          <p:cNvSpPr txBox="1"/>
          <p:nvPr/>
        </p:nvSpPr>
        <p:spPr>
          <a:xfrm>
            <a:off x="7852350" y="431823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/>
              <a:t>Cool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64E5D-2A47-4D45-81D4-0F786DF0FE51}"/>
              </a:ext>
            </a:extLst>
          </p:cNvPr>
          <p:cNvSpPr txBox="1"/>
          <p:nvPr/>
        </p:nvSpPr>
        <p:spPr>
          <a:xfrm>
            <a:off x="9220020" y="5668813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18E28-DD77-4A65-8DAC-48705115F716}"/>
              </a:ext>
            </a:extLst>
          </p:cNvPr>
          <p:cNvSpPr txBox="1"/>
          <p:nvPr/>
        </p:nvSpPr>
        <p:spPr>
          <a:xfrm>
            <a:off x="9089725" y="865876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4400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3E99BD8A-122A-4124-8DDE-C846A7F20582}"/>
              </a:ext>
            </a:extLst>
          </p:cNvPr>
          <p:cNvSpPr/>
          <p:nvPr/>
        </p:nvSpPr>
        <p:spPr>
          <a:xfrm>
            <a:off x="9571009" y="4560498"/>
            <a:ext cx="2185356" cy="214222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E9FA0661-4891-4E78-ADE8-C7846AC20AEF}"/>
              </a:ext>
            </a:extLst>
          </p:cNvPr>
          <p:cNvSpPr/>
          <p:nvPr/>
        </p:nvSpPr>
        <p:spPr>
          <a:xfrm>
            <a:off x="8178492" y="2780184"/>
            <a:ext cx="3925017" cy="159588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AD506423-2FC4-4B27-ADC1-F1408B6E70D0}"/>
              </a:ext>
            </a:extLst>
          </p:cNvPr>
          <p:cNvSpPr/>
          <p:nvPr/>
        </p:nvSpPr>
        <p:spPr>
          <a:xfrm>
            <a:off x="9598863" y="174506"/>
            <a:ext cx="2242866" cy="168215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8D9985-BDAB-4705-89EA-6EC5248B9689}"/>
              </a:ext>
            </a:extLst>
          </p:cNvPr>
          <p:cNvSpPr txBox="1"/>
          <p:nvPr/>
        </p:nvSpPr>
        <p:spPr>
          <a:xfrm>
            <a:off x="8368794" y="2904230"/>
            <a:ext cx="38236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/>
              <a:t>empathetic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FF0EEF-AFE1-4C44-8305-AFBABA77B228}"/>
              </a:ext>
            </a:extLst>
          </p:cNvPr>
          <p:cNvSpPr txBox="1"/>
          <p:nvPr/>
        </p:nvSpPr>
        <p:spPr>
          <a:xfrm>
            <a:off x="9571537" y="4133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/>
              <a:t>friendly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FBC83B-6587-418F-B118-5BEF35657DA2}"/>
              </a:ext>
            </a:extLst>
          </p:cNvPr>
          <p:cNvSpPr txBox="1"/>
          <p:nvPr/>
        </p:nvSpPr>
        <p:spPr>
          <a:xfrm>
            <a:off x="9572387" y="4925197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/>
              <a:t>smart</a:t>
            </a:r>
          </a:p>
        </p:txBody>
      </p:sp>
    </p:spTree>
    <p:extLst>
      <p:ext uri="{BB962C8B-B14F-4D97-AF65-F5344CB8AC3E}">
        <p14:creationId xmlns:p14="http://schemas.microsoft.com/office/powerpoint/2010/main" val="1287377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287EB8EE-6706-42DF-B3B5-1978B6E9E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16" r="-1" b="34908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65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388E4-0A38-4B69-B32D-1FC329636950}"/>
              </a:ext>
            </a:extLst>
          </p:cNvPr>
          <p:cNvSpPr txBox="1"/>
          <p:nvPr/>
        </p:nvSpPr>
        <p:spPr>
          <a:xfrm>
            <a:off x="5041399" y="1085549"/>
            <a:ext cx="5579707" cy="46869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4800" dirty="0"/>
              <a:t>Write 5 sentences using some of the words you didn't use on the homonym worksheet yesterday.</a:t>
            </a:r>
            <a:endParaRPr lang="en-US" sz="4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1682E-66E1-4D40-B89E-9CCA3615707A}"/>
              </a:ext>
            </a:extLst>
          </p:cNvPr>
          <p:cNvSpPr txBox="1"/>
          <p:nvPr/>
        </p:nvSpPr>
        <p:spPr>
          <a:xfrm>
            <a:off x="1480752" y="1007075"/>
            <a:ext cx="2743199" cy="584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sz="3200" dirty="0"/>
              <a:t>plane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sun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through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stares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for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male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read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daze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flower</a:t>
            </a:r>
          </a:p>
          <a:p>
            <a:pPr marL="285750" indent="-285750">
              <a:buFont typeface="Wingdings"/>
              <a:buChar char="v"/>
            </a:pPr>
            <a:r>
              <a:rPr lang="en-US" sz="3200" dirty="0"/>
              <a:t>fir</a:t>
            </a:r>
          </a:p>
          <a:p>
            <a:pPr marL="285750" indent="-285750">
              <a:buFont typeface="Wingdings"/>
              <a:buChar char="v"/>
            </a:pPr>
            <a:endParaRPr lang="en-US" dirty="0"/>
          </a:p>
          <a:p>
            <a:pPr marL="285750" indent="-285750">
              <a:buFont typeface="Wingdings"/>
              <a:buChar char="v"/>
            </a:pPr>
            <a:endParaRPr lang="en-US" dirty="0"/>
          </a:p>
          <a:p>
            <a:pPr marL="285750" indent="-285750">
              <a:buFont typeface="Wingdings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2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0E5503FB-6916-40DE-BDB7-93A1CF90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990" y="643463"/>
            <a:ext cx="4310825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3B63C-B2B7-407C-B311-EDCA6F719CCF}"/>
              </a:ext>
            </a:extLst>
          </p:cNvPr>
          <p:cNvSpPr txBox="1"/>
          <p:nvPr/>
        </p:nvSpPr>
        <p:spPr>
          <a:xfrm>
            <a:off x="7865806" y="2251587"/>
            <a:ext cx="3706762" cy="39722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Pick one "Would You Rather" choice and explain why you chose the way you did. This should be written in paragraph form. See my example on the flip chart paper.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77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282</cp:revision>
  <dcterms:created xsi:type="dcterms:W3CDTF">2021-02-01T14:48:22Z</dcterms:created>
  <dcterms:modified xsi:type="dcterms:W3CDTF">2021-02-09T11:32:34Z</dcterms:modified>
</cp:coreProperties>
</file>