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3" r:id="rId7"/>
    <p:sldId id="264" r:id="rId8"/>
    <p:sldId id="265" r:id="rId9"/>
    <p:sldId id="266" r:id="rId10"/>
    <p:sldId id="267" r:id="rId11"/>
    <p:sldId id="268" r:id="rId12"/>
    <p:sldId id="269" r:id="rId13"/>
    <p:sldId id="270" r:id="rId14"/>
    <p:sldId id="271" r:id="rId15"/>
    <p:sldId id="274" r:id="rId16"/>
    <p:sldId id="273" r:id="rId17"/>
    <p:sldId id="275" r:id="rId18"/>
    <p:sldId id="276"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5488A-7841-26E9-83A5-6AB76E694304}" v="464" dt="2021-04-13T13:43:44.037"/>
    <p1510:client id="{0F5AA51C-6299-ABA2-8C56-5E35DC90DDA4}" v="218" dt="2021-04-27T16:42:16.046"/>
    <p1510:client id="{186B3DAD-202A-5B81-9B2E-ED7BE30E6321}" v="475" dt="2021-04-12T16:31:40.273"/>
    <p1510:client id="{1D367927-B51A-5B97-0BA6-D66E22354393}" v="15" dt="2021-04-29T11:34:18.730"/>
    <p1510:client id="{242ED56D-AE75-EDCE-4233-640C799588EE}" v="521" dt="2021-04-28T13:12:34.164"/>
    <p1510:client id="{271AF60B-0399-1108-0A28-9644B084D9B8}" v="677" dt="2021-04-12T12:41:52.182"/>
    <p1510:client id="{2745D7C3-DF02-7C11-66F3-575C1986C1E1}" v="483" dt="2021-04-21T13:39:54.167"/>
    <p1510:client id="{4712675A-7293-E080-DE08-16CADAB866C6}" v="2012" dt="2021-04-23T17:50:58.305"/>
    <p1510:client id="{5D61C29F-0062-0000-B785-74012A43BA58}" v="14" dt="2021-04-27T15:19:04.515"/>
    <p1510:client id="{688A5751-2C18-D78E-0220-C72BF8F0E7F3}" v="412" dt="2021-04-29T13:57:26.635"/>
    <p1510:client id="{97983A4A-E4BB-EF3A-CFBC-3D94172754EE}" v="8" dt="2021-04-30T13:35:26.467"/>
    <p1510:client id="{9DFEC19F-80B4-0000-B784-ABDF3B197251}" v="273" dt="2021-04-26T10:51:53.151"/>
    <p1510:client id="{B86C815D-E2FC-6D4B-2EF9-D16A3E38454C}" v="773" dt="2021-04-20T15:13:25.766"/>
    <p1510:client id="{B96DC92D-38FD-6B32-E3EC-0307496FDF43}" v="1228" dt="2021-04-15T14:19:26.583"/>
    <p1510:client id="{B9FF3916-A49C-A519-0CFE-988538B1B009}" v="1402" dt="2021-04-22T16:14:44.304"/>
    <p1510:client id="{D0EF50B1-0915-BDE3-731C-9E26A93E5539}" v="798" dt="2021-05-03T12:26:27.996"/>
    <p1510:client id="{DAFDC29F-200B-0000-B784-ABEF4151341B}" v="135" dt="2021-04-29T13:13:57.072"/>
    <p1510:client id="{DCA229FD-E650-E761-3BFA-998F1CC06DC1}" v="298" dt="2021-04-26T13:35:24.731"/>
    <p1510:client id="{F2D4E3C3-2646-83F5-6E53-538901C57DCD}" v="321" dt="2021-05-05T16:40:46.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Denise (ASD-N)" userId="S::denise.murphy@nbed.nb.ca::d0ab35c5-041d-4fc3-a54c-5e144097547b" providerId="AD" clId="Web-{5D61C29F-0062-0000-B785-74012A43BA58}"/>
    <pc:docChg chg="modSld">
      <pc:chgData name="Murphy, Denise (ASD-N)" userId="S::denise.murphy@nbed.nb.ca::d0ab35c5-041d-4fc3-a54c-5e144097547b" providerId="AD" clId="Web-{5D61C29F-0062-0000-B785-74012A43BA58}" dt="2021-04-27T15:19:04.515" v="7" actId="1076"/>
      <pc:docMkLst>
        <pc:docMk/>
      </pc:docMkLst>
      <pc:sldChg chg="modSp">
        <pc:chgData name="Murphy, Denise (ASD-N)" userId="S::denise.murphy@nbed.nb.ca::d0ab35c5-041d-4fc3-a54c-5e144097547b" providerId="AD" clId="Web-{5D61C29F-0062-0000-B785-74012A43BA58}" dt="2021-04-27T15:19:04.515" v="7" actId="1076"/>
        <pc:sldMkLst>
          <pc:docMk/>
          <pc:sldMk cId="1408206675" sldId="269"/>
        </pc:sldMkLst>
        <pc:spChg chg="mod">
          <ac:chgData name="Murphy, Denise (ASD-N)" userId="S::denise.murphy@nbed.nb.ca::d0ab35c5-041d-4fc3-a54c-5e144097547b" providerId="AD" clId="Web-{5D61C29F-0062-0000-B785-74012A43BA58}" dt="2021-04-27T15:19:04.515" v="7" actId="1076"/>
          <ac:spMkLst>
            <pc:docMk/>
            <pc:sldMk cId="1408206675" sldId="269"/>
            <ac:spMk id="3" creationId="{37F18A06-2A36-44CF-90C4-D88996DFFB5F}"/>
          </ac:spMkLst>
        </pc:spChg>
      </pc:sldChg>
    </pc:docChg>
  </pc:docChgLst>
  <pc:docChgLst>
    <pc:chgData name="Murphy, Denise (ASD-N)" userId="S::denise.murphy@nbed.nb.ca::d0ab35c5-041d-4fc3-a54c-5e144097547b" providerId="AD" clId="Web-{0F5AA51C-6299-ABA2-8C56-5E35DC90DDA4}"/>
    <pc:docChg chg="modSld">
      <pc:chgData name="Murphy, Denise (ASD-N)" userId="S::denise.murphy@nbed.nb.ca::d0ab35c5-041d-4fc3-a54c-5e144097547b" providerId="AD" clId="Web-{0F5AA51C-6299-ABA2-8C56-5E35DC90DDA4}" dt="2021-04-27T16:42:16.046" v="119" actId="1076"/>
      <pc:docMkLst>
        <pc:docMk/>
      </pc:docMkLst>
      <pc:sldChg chg="addSp modSp">
        <pc:chgData name="Murphy, Denise (ASD-N)" userId="S::denise.murphy@nbed.nb.ca::d0ab35c5-041d-4fc3-a54c-5e144097547b" providerId="AD" clId="Web-{0F5AA51C-6299-ABA2-8C56-5E35DC90DDA4}" dt="2021-04-27T16:42:16.046" v="119" actId="1076"/>
        <pc:sldMkLst>
          <pc:docMk/>
          <pc:sldMk cId="1408206675" sldId="269"/>
        </pc:sldMkLst>
        <pc:spChg chg="add mod">
          <ac:chgData name="Murphy, Denise (ASD-N)" userId="S::denise.murphy@nbed.nb.ca::d0ab35c5-041d-4fc3-a54c-5e144097547b" providerId="AD" clId="Web-{0F5AA51C-6299-ABA2-8C56-5E35DC90DDA4}" dt="2021-04-27T16:42:16.046" v="119" actId="1076"/>
          <ac:spMkLst>
            <pc:docMk/>
            <pc:sldMk cId="1408206675" sldId="269"/>
            <ac:spMk id="4" creationId="{39F03ECA-B9AB-49E0-A54F-6BD375D287DB}"/>
          </ac:spMkLst>
        </pc:spChg>
      </pc:sldChg>
    </pc:docChg>
  </pc:docChgLst>
  <pc:docChgLst>
    <pc:chgData name="Murphy, Denise (ASD-N)" userId="S::denise.murphy@nbed.nb.ca::d0ab35c5-041d-4fc3-a54c-5e144097547b" providerId="AD" clId="Web-{97983A4A-E4BB-EF3A-CFBC-3D94172754EE}"/>
    <pc:docChg chg="modSld">
      <pc:chgData name="Murphy, Denise (ASD-N)" userId="S::denise.murphy@nbed.nb.ca::d0ab35c5-041d-4fc3-a54c-5e144097547b" providerId="AD" clId="Web-{97983A4A-E4BB-EF3A-CFBC-3D94172754EE}" dt="2021-04-30T13:35:26.467" v="7"/>
      <pc:docMkLst>
        <pc:docMk/>
      </pc:docMkLst>
      <pc:sldChg chg="modSp">
        <pc:chgData name="Murphy, Denise (ASD-N)" userId="S::denise.murphy@nbed.nb.ca::d0ab35c5-041d-4fc3-a54c-5e144097547b" providerId="AD" clId="Web-{97983A4A-E4BB-EF3A-CFBC-3D94172754EE}" dt="2021-04-30T12:28:15.126" v="5" actId="20577"/>
        <pc:sldMkLst>
          <pc:docMk/>
          <pc:sldMk cId="3088975063" sldId="264"/>
        </pc:sldMkLst>
        <pc:spChg chg="mod">
          <ac:chgData name="Murphy, Denise (ASD-N)" userId="S::denise.murphy@nbed.nb.ca::d0ab35c5-041d-4fc3-a54c-5e144097547b" providerId="AD" clId="Web-{97983A4A-E4BB-EF3A-CFBC-3D94172754EE}" dt="2021-04-30T12:28:15.126" v="5" actId="20577"/>
          <ac:spMkLst>
            <pc:docMk/>
            <pc:sldMk cId="3088975063" sldId="264"/>
            <ac:spMk id="3" creationId="{A00F7747-7B7A-4E86-A505-14BAF42233C3}"/>
          </ac:spMkLst>
        </pc:spChg>
      </pc:sldChg>
      <pc:sldChg chg="addSp modSp">
        <pc:chgData name="Murphy, Denise (ASD-N)" userId="S::denise.murphy@nbed.nb.ca::d0ab35c5-041d-4fc3-a54c-5e144097547b" providerId="AD" clId="Web-{97983A4A-E4BB-EF3A-CFBC-3D94172754EE}" dt="2021-04-30T13:35:26.467" v="7"/>
        <pc:sldMkLst>
          <pc:docMk/>
          <pc:sldMk cId="4281458614" sldId="272"/>
        </pc:sldMkLst>
        <pc:spChg chg="add mod">
          <ac:chgData name="Murphy, Denise (ASD-N)" userId="S::denise.murphy@nbed.nb.ca::d0ab35c5-041d-4fc3-a54c-5e144097547b" providerId="AD" clId="Web-{97983A4A-E4BB-EF3A-CFBC-3D94172754EE}" dt="2021-04-30T13:35:26.467" v="7"/>
          <ac:spMkLst>
            <pc:docMk/>
            <pc:sldMk cId="4281458614" sldId="272"/>
            <ac:spMk id="2" creationId="{FEA95728-F6C8-4D73-8423-93400970DA0F}"/>
          </ac:spMkLst>
        </pc:spChg>
      </pc:sldChg>
    </pc:docChg>
  </pc:docChgLst>
  <pc:docChgLst>
    <pc:chgData name="Murphy, Denise (ASD-N)" userId="S::denise.murphy@nbed.nb.ca::d0ab35c5-041d-4fc3-a54c-5e144097547b" providerId="AD" clId="Web-{688A5751-2C18-D78E-0220-C72BF8F0E7F3}"/>
    <pc:docChg chg="modSld">
      <pc:chgData name="Murphy, Denise (ASD-N)" userId="S::denise.murphy@nbed.nb.ca::d0ab35c5-041d-4fc3-a54c-5e144097547b" providerId="AD" clId="Web-{688A5751-2C18-D78E-0220-C72BF8F0E7F3}" dt="2021-04-29T13:57:24.073" v="208" actId="20577"/>
      <pc:docMkLst>
        <pc:docMk/>
      </pc:docMkLst>
      <pc:sldChg chg="addSp modSp">
        <pc:chgData name="Murphy, Denise (ASD-N)" userId="S::denise.murphy@nbed.nb.ca::d0ab35c5-041d-4fc3-a54c-5e144097547b" providerId="AD" clId="Web-{688A5751-2C18-D78E-0220-C72BF8F0E7F3}" dt="2021-04-29T13:57:24.073" v="208" actId="20577"/>
        <pc:sldMkLst>
          <pc:docMk/>
          <pc:sldMk cId="2062821794" sldId="271"/>
        </pc:sldMkLst>
        <pc:spChg chg="mod">
          <ac:chgData name="Murphy, Denise (ASD-N)" userId="S::denise.murphy@nbed.nb.ca::d0ab35c5-041d-4fc3-a54c-5e144097547b" providerId="AD" clId="Web-{688A5751-2C18-D78E-0220-C72BF8F0E7F3}" dt="2021-04-29T13:57:24.073" v="208" actId="20577"/>
          <ac:spMkLst>
            <pc:docMk/>
            <pc:sldMk cId="2062821794" sldId="271"/>
            <ac:spMk id="4" creationId="{B844B0A4-2199-4AFC-A183-23587CBDBAC1}"/>
          </ac:spMkLst>
        </pc:spChg>
        <pc:spChg chg="add mod">
          <ac:chgData name="Murphy, Denise (ASD-N)" userId="S::denise.murphy@nbed.nb.ca::d0ab35c5-041d-4fc3-a54c-5e144097547b" providerId="AD" clId="Web-{688A5751-2C18-D78E-0220-C72BF8F0E7F3}" dt="2021-04-29T13:51:36.353" v="203" actId="20577"/>
          <ac:spMkLst>
            <pc:docMk/>
            <pc:sldMk cId="2062821794" sldId="271"/>
            <ac:spMk id="5" creationId="{E3FEC4CB-19C8-4BF4-A5AE-9D091187324A}"/>
          </ac:spMkLst>
        </pc:spChg>
        <pc:spChg chg="add mod">
          <ac:chgData name="Murphy, Denise (ASD-N)" userId="S::denise.murphy@nbed.nb.ca::d0ab35c5-041d-4fc3-a54c-5e144097547b" providerId="AD" clId="Web-{688A5751-2C18-D78E-0220-C72BF8F0E7F3}" dt="2021-04-29T13:51:48.056" v="207" actId="20577"/>
          <ac:spMkLst>
            <pc:docMk/>
            <pc:sldMk cId="2062821794" sldId="271"/>
            <ac:spMk id="6" creationId="{23F72DEC-8599-48D1-95E7-CE1D75FE0025}"/>
          </ac:spMkLst>
        </pc:spChg>
        <pc:spChg chg="add mod">
          <ac:chgData name="Murphy, Denise (ASD-N)" userId="S::denise.murphy@nbed.nb.ca::d0ab35c5-041d-4fc3-a54c-5e144097547b" providerId="AD" clId="Web-{688A5751-2C18-D78E-0220-C72BF8F0E7F3}" dt="2021-04-29T13:51:42.743" v="205" actId="20577"/>
          <ac:spMkLst>
            <pc:docMk/>
            <pc:sldMk cId="2062821794" sldId="271"/>
            <ac:spMk id="7" creationId="{B9C86B7F-3757-4BBD-A740-F58C6CBCEC1C}"/>
          </ac:spMkLst>
        </pc:spChg>
        <pc:spChg chg="add mod">
          <ac:chgData name="Murphy, Denise (ASD-N)" userId="S::denise.murphy@nbed.nb.ca::d0ab35c5-041d-4fc3-a54c-5e144097547b" providerId="AD" clId="Web-{688A5751-2C18-D78E-0220-C72BF8F0E7F3}" dt="2021-04-29T13:51:22.071" v="200" actId="20577"/>
          <ac:spMkLst>
            <pc:docMk/>
            <pc:sldMk cId="2062821794" sldId="271"/>
            <ac:spMk id="8" creationId="{432B693B-D9A9-4D6E-8421-28E3822AB68C}"/>
          </ac:spMkLst>
        </pc:spChg>
      </pc:sldChg>
    </pc:docChg>
  </pc:docChgLst>
  <pc:docChgLst>
    <pc:chgData name="Murphy, Denise (ASD-N)" userId="S::denise.murphy@nbed.nb.ca::d0ab35c5-041d-4fc3-a54c-5e144097547b" providerId="AD" clId="Web-{9DFEC19F-80B4-0000-B784-ABDF3B197251}"/>
    <pc:docChg chg="addSld modSld">
      <pc:chgData name="Murphy, Denise (ASD-N)" userId="S::denise.murphy@nbed.nb.ca::d0ab35c5-041d-4fc3-a54c-5e144097547b" providerId="AD" clId="Web-{9DFEC19F-80B4-0000-B784-ABDF3B197251}" dt="2021-04-26T10:51:39.948" v="145" actId="20577"/>
      <pc:docMkLst>
        <pc:docMk/>
      </pc:docMkLst>
      <pc:sldChg chg="addSp modSp new">
        <pc:chgData name="Murphy, Denise (ASD-N)" userId="S::denise.murphy@nbed.nb.ca::d0ab35c5-041d-4fc3-a54c-5e144097547b" providerId="AD" clId="Web-{9DFEC19F-80B4-0000-B784-ABDF3B197251}" dt="2021-04-26T10:45:29.723" v="32" actId="1076"/>
        <pc:sldMkLst>
          <pc:docMk/>
          <pc:sldMk cId="2386875819" sldId="268"/>
        </pc:sldMkLst>
        <pc:spChg chg="add mod">
          <ac:chgData name="Murphy, Denise (ASD-N)" userId="S::denise.murphy@nbed.nb.ca::d0ab35c5-041d-4fc3-a54c-5e144097547b" providerId="AD" clId="Web-{9DFEC19F-80B4-0000-B784-ABDF3B197251}" dt="2021-04-26T10:43:22.488" v="13" actId="1076"/>
          <ac:spMkLst>
            <pc:docMk/>
            <pc:sldMk cId="2386875819" sldId="268"/>
            <ac:spMk id="2" creationId="{AC1A708A-CBFB-42D4-87C0-24FF72F0D790}"/>
          </ac:spMkLst>
        </pc:spChg>
        <pc:spChg chg="add mod">
          <ac:chgData name="Murphy, Denise (ASD-N)" userId="S::denise.murphy@nbed.nb.ca::d0ab35c5-041d-4fc3-a54c-5e144097547b" providerId="AD" clId="Web-{9DFEC19F-80B4-0000-B784-ABDF3B197251}" dt="2021-04-26T10:45:29.723" v="32" actId="1076"/>
          <ac:spMkLst>
            <pc:docMk/>
            <pc:sldMk cId="2386875819" sldId="268"/>
            <ac:spMk id="3" creationId="{2B6D47A0-5DEB-4D85-8087-DCF8091875F6}"/>
          </ac:spMkLst>
        </pc:spChg>
      </pc:sldChg>
      <pc:sldChg chg="addSp modSp new">
        <pc:chgData name="Murphy, Denise (ASD-N)" userId="S::denise.murphy@nbed.nb.ca::d0ab35c5-041d-4fc3-a54c-5e144097547b" providerId="AD" clId="Web-{9DFEC19F-80B4-0000-B784-ABDF3B197251}" dt="2021-04-26T10:49:42.416" v="93" actId="20577"/>
        <pc:sldMkLst>
          <pc:docMk/>
          <pc:sldMk cId="1408206675" sldId="269"/>
        </pc:sldMkLst>
        <pc:spChg chg="add mod">
          <ac:chgData name="Murphy, Denise (ASD-N)" userId="S::denise.murphy@nbed.nb.ca::d0ab35c5-041d-4fc3-a54c-5e144097547b" providerId="AD" clId="Web-{9DFEC19F-80B4-0000-B784-ABDF3B197251}" dt="2021-04-26T10:47:18.853" v="50" actId="20577"/>
          <ac:spMkLst>
            <pc:docMk/>
            <pc:sldMk cId="1408206675" sldId="269"/>
            <ac:spMk id="2" creationId="{A146916B-5DE5-4436-92CA-F4280379DCE5}"/>
          </ac:spMkLst>
        </pc:spChg>
        <pc:spChg chg="add mod">
          <ac:chgData name="Murphy, Denise (ASD-N)" userId="S::denise.murphy@nbed.nb.ca::d0ab35c5-041d-4fc3-a54c-5e144097547b" providerId="AD" clId="Web-{9DFEC19F-80B4-0000-B784-ABDF3B197251}" dt="2021-04-26T10:49:42.416" v="93" actId="20577"/>
          <ac:spMkLst>
            <pc:docMk/>
            <pc:sldMk cId="1408206675" sldId="269"/>
            <ac:spMk id="3" creationId="{37F18A06-2A36-44CF-90C4-D88996DFFB5F}"/>
          </ac:spMkLst>
        </pc:spChg>
      </pc:sldChg>
      <pc:sldChg chg="addSp modSp new">
        <pc:chgData name="Murphy, Denise (ASD-N)" userId="S::denise.murphy@nbed.nb.ca::d0ab35c5-041d-4fc3-a54c-5e144097547b" providerId="AD" clId="Web-{9DFEC19F-80B4-0000-B784-ABDF3B197251}" dt="2021-04-26T10:50:55.979" v="123" actId="14100"/>
        <pc:sldMkLst>
          <pc:docMk/>
          <pc:sldMk cId="1706458119" sldId="270"/>
        </pc:sldMkLst>
        <pc:spChg chg="add mod">
          <ac:chgData name="Murphy, Denise (ASD-N)" userId="S::denise.murphy@nbed.nb.ca::d0ab35c5-041d-4fc3-a54c-5e144097547b" providerId="AD" clId="Web-{9DFEC19F-80B4-0000-B784-ABDF3B197251}" dt="2021-04-26T10:47:42.588" v="57" actId="20577"/>
          <ac:spMkLst>
            <pc:docMk/>
            <pc:sldMk cId="1706458119" sldId="270"/>
            <ac:spMk id="2" creationId="{E49F5FAE-75E9-47AA-8DAE-7596310F1B61}"/>
          </ac:spMkLst>
        </pc:spChg>
        <pc:spChg chg="add mod">
          <ac:chgData name="Murphy, Denise (ASD-N)" userId="S::denise.murphy@nbed.nb.ca::d0ab35c5-041d-4fc3-a54c-5e144097547b" providerId="AD" clId="Web-{9DFEC19F-80B4-0000-B784-ABDF3B197251}" dt="2021-04-26T10:50:55.979" v="123" actId="14100"/>
          <ac:spMkLst>
            <pc:docMk/>
            <pc:sldMk cId="1706458119" sldId="270"/>
            <ac:spMk id="3" creationId="{E3182CC9-11A7-4FEA-B48D-1DC62DBA0C25}"/>
          </ac:spMkLst>
        </pc:spChg>
      </pc:sldChg>
      <pc:sldChg chg="addSp modSp new">
        <pc:chgData name="Murphy, Denise (ASD-N)" userId="S::denise.murphy@nbed.nb.ca::d0ab35c5-041d-4fc3-a54c-5e144097547b" providerId="AD" clId="Web-{9DFEC19F-80B4-0000-B784-ABDF3B197251}" dt="2021-04-26T10:51:39.948" v="145" actId="20577"/>
        <pc:sldMkLst>
          <pc:docMk/>
          <pc:sldMk cId="2062821794" sldId="271"/>
        </pc:sldMkLst>
        <pc:spChg chg="add mod">
          <ac:chgData name="Murphy, Denise (ASD-N)" userId="S::denise.murphy@nbed.nb.ca::d0ab35c5-041d-4fc3-a54c-5e144097547b" providerId="AD" clId="Web-{9DFEC19F-80B4-0000-B784-ABDF3B197251}" dt="2021-04-26T10:49:04.650" v="66" actId="20577"/>
          <ac:spMkLst>
            <pc:docMk/>
            <pc:sldMk cId="2062821794" sldId="271"/>
            <ac:spMk id="2" creationId="{E1DC14E5-DBD8-48DC-8EB8-95D8C9EDA0ED}"/>
          </ac:spMkLst>
        </pc:spChg>
        <pc:spChg chg="add mod">
          <ac:chgData name="Murphy, Denise (ASD-N)" userId="S::denise.murphy@nbed.nb.ca::d0ab35c5-041d-4fc3-a54c-5e144097547b" providerId="AD" clId="Web-{9DFEC19F-80B4-0000-B784-ABDF3B197251}" dt="2021-04-26T10:51:39.948" v="145" actId="20577"/>
          <ac:spMkLst>
            <pc:docMk/>
            <pc:sldMk cId="2062821794" sldId="271"/>
            <ac:spMk id="3" creationId="{7CF5CA0D-9F37-435E-9EBE-8E71E873130A}"/>
          </ac:spMkLst>
        </pc:spChg>
      </pc:sldChg>
    </pc:docChg>
  </pc:docChgLst>
  <pc:docChgLst>
    <pc:chgData name="Murphy, Denise (ASD-N)" userId="S::denise.murphy@nbed.nb.ca::d0ab35c5-041d-4fc3-a54c-5e144097547b" providerId="AD" clId="Web-{1D367927-B51A-5B97-0BA6-D66E22354393}"/>
    <pc:docChg chg="modSld">
      <pc:chgData name="Murphy, Denise (ASD-N)" userId="S::denise.murphy@nbed.nb.ca::d0ab35c5-041d-4fc3-a54c-5e144097547b" providerId="AD" clId="Web-{1D367927-B51A-5B97-0BA6-D66E22354393}" dt="2021-04-29T11:34:18.730" v="9" actId="1076"/>
      <pc:docMkLst>
        <pc:docMk/>
      </pc:docMkLst>
      <pc:sldChg chg="modSp">
        <pc:chgData name="Murphy, Denise (ASD-N)" userId="S::denise.murphy@nbed.nb.ca::d0ab35c5-041d-4fc3-a54c-5e144097547b" providerId="AD" clId="Web-{1D367927-B51A-5B97-0BA6-D66E22354393}" dt="2021-04-29T11:34:18.730" v="9" actId="1076"/>
        <pc:sldMkLst>
          <pc:docMk/>
          <pc:sldMk cId="2062821794" sldId="271"/>
        </pc:sldMkLst>
        <pc:spChg chg="mod">
          <ac:chgData name="Murphy, Denise (ASD-N)" userId="S::denise.murphy@nbed.nb.ca::d0ab35c5-041d-4fc3-a54c-5e144097547b" providerId="AD" clId="Web-{1D367927-B51A-5B97-0BA6-D66E22354393}" dt="2021-04-29T11:34:18.730" v="9" actId="1076"/>
          <ac:spMkLst>
            <pc:docMk/>
            <pc:sldMk cId="2062821794" sldId="271"/>
            <ac:spMk id="2" creationId="{E1DC14E5-DBD8-48DC-8EB8-95D8C9EDA0ED}"/>
          </ac:spMkLst>
        </pc:spChg>
        <pc:spChg chg="mod">
          <ac:chgData name="Murphy, Denise (ASD-N)" userId="S::denise.murphy@nbed.nb.ca::d0ab35c5-041d-4fc3-a54c-5e144097547b" providerId="AD" clId="Web-{1D367927-B51A-5B97-0BA6-D66E22354393}" dt="2021-04-29T11:34:00.121" v="5" actId="1076"/>
          <ac:spMkLst>
            <pc:docMk/>
            <pc:sldMk cId="2062821794" sldId="271"/>
            <ac:spMk id="3" creationId="{7CF5CA0D-9F37-435E-9EBE-8E71E873130A}"/>
          </ac:spMkLst>
        </pc:spChg>
      </pc:sldChg>
    </pc:docChg>
  </pc:docChgLst>
  <pc:docChgLst>
    <pc:chgData name="Murphy, Denise (ASD-N)" userId="S::denise.murphy@nbed.nb.ca::d0ab35c5-041d-4fc3-a54c-5e144097547b" providerId="AD" clId="Web-{DAFDC29F-200B-0000-B784-ABEF4151341B}"/>
    <pc:docChg chg="addSld modSld">
      <pc:chgData name="Murphy, Denise (ASD-N)" userId="S::denise.murphy@nbed.nb.ca::d0ab35c5-041d-4fc3-a54c-5e144097547b" providerId="AD" clId="Web-{DAFDC29F-200B-0000-B784-ABEF4151341B}" dt="2021-04-29T13:13:57.072" v="71" actId="20577"/>
      <pc:docMkLst>
        <pc:docMk/>
      </pc:docMkLst>
      <pc:sldChg chg="addSp modSp">
        <pc:chgData name="Murphy, Denise (ASD-N)" userId="S::denise.murphy@nbed.nb.ca::d0ab35c5-041d-4fc3-a54c-5e144097547b" providerId="AD" clId="Web-{DAFDC29F-200B-0000-B784-ABEF4151341B}" dt="2021-04-29T13:13:57.072" v="71" actId="20577"/>
        <pc:sldMkLst>
          <pc:docMk/>
          <pc:sldMk cId="2062821794" sldId="271"/>
        </pc:sldMkLst>
        <pc:spChg chg="add mod">
          <ac:chgData name="Murphy, Denise (ASD-N)" userId="S::denise.murphy@nbed.nb.ca::d0ab35c5-041d-4fc3-a54c-5e144097547b" providerId="AD" clId="Web-{DAFDC29F-200B-0000-B784-ABEF4151341B}" dt="2021-04-29T13:13:57.072" v="71" actId="20577"/>
          <ac:spMkLst>
            <pc:docMk/>
            <pc:sldMk cId="2062821794" sldId="271"/>
            <ac:spMk id="4" creationId="{B844B0A4-2199-4AFC-A183-23587CBDBAC1}"/>
          </ac:spMkLst>
        </pc:spChg>
      </pc:sldChg>
      <pc:sldChg chg="new">
        <pc:chgData name="Murphy, Denise (ASD-N)" userId="S::denise.murphy@nbed.nb.ca::d0ab35c5-041d-4fc3-a54c-5e144097547b" providerId="AD" clId="Web-{DAFDC29F-200B-0000-B784-ABEF4151341B}" dt="2021-04-29T13:07:15.707" v="0"/>
        <pc:sldMkLst>
          <pc:docMk/>
          <pc:sldMk cId="4281458614" sldId="272"/>
        </pc:sldMkLst>
      </pc:sldChg>
    </pc:docChg>
  </pc:docChgLst>
  <pc:docChgLst>
    <pc:chgData name="Murphy, Denise (ASD-N)" userId="S::denise.murphy@nbed.nb.ca::d0ab35c5-041d-4fc3-a54c-5e144097547b" providerId="AD" clId="Web-{B96DC92D-38FD-6B32-E3EC-0307496FDF43}"/>
    <pc:docChg chg="addSld modSld">
      <pc:chgData name="Murphy, Denise (ASD-N)" userId="S::denise.murphy@nbed.nb.ca::d0ab35c5-041d-4fc3-a54c-5e144097547b" providerId="AD" clId="Web-{B96DC92D-38FD-6B32-E3EC-0307496FDF43}" dt="2021-04-15T14:19:26.583" v="674" actId="1076"/>
      <pc:docMkLst>
        <pc:docMk/>
      </pc:docMkLst>
      <pc:sldChg chg="addSp delSp modSp new mod setBg">
        <pc:chgData name="Murphy, Denise (ASD-N)" userId="S::denise.murphy@nbed.nb.ca::d0ab35c5-041d-4fc3-a54c-5e144097547b" providerId="AD" clId="Web-{B96DC92D-38FD-6B32-E3EC-0307496FDF43}" dt="2021-04-14T12:50:54.023" v="446" actId="14100"/>
        <pc:sldMkLst>
          <pc:docMk/>
          <pc:sldMk cId="2412811143" sldId="260"/>
        </pc:sldMkLst>
        <pc:spChg chg="add del">
          <ac:chgData name="Murphy, Denise (ASD-N)" userId="S::denise.murphy@nbed.nb.ca::d0ab35c5-041d-4fc3-a54c-5e144097547b" providerId="AD" clId="Web-{B96DC92D-38FD-6B32-E3EC-0307496FDF43}" dt="2021-04-14T12:36:31.767" v="13"/>
          <ac:spMkLst>
            <pc:docMk/>
            <pc:sldMk cId="2412811143" sldId="260"/>
            <ac:spMk id="4" creationId="{42A4FC2C-047E-45A5-965D-8E1E3BF09BC6}"/>
          </ac:spMkLst>
        </pc:spChg>
        <pc:spChg chg="add mod">
          <ac:chgData name="Murphy, Denise (ASD-N)" userId="S::denise.murphy@nbed.nb.ca::d0ab35c5-041d-4fc3-a54c-5e144097547b" providerId="AD" clId="Web-{B96DC92D-38FD-6B32-E3EC-0307496FDF43}" dt="2021-04-14T12:39:02.471" v="69" actId="1076"/>
          <ac:spMkLst>
            <pc:docMk/>
            <pc:sldMk cId="2412811143" sldId="260"/>
            <ac:spMk id="5" creationId="{5E0E28AE-0B0E-4158-8618-9D91028C49E1}"/>
          </ac:spMkLst>
        </pc:spChg>
        <pc:spChg chg="add">
          <ac:chgData name="Murphy, Denise (ASD-N)" userId="S::denise.murphy@nbed.nb.ca::d0ab35c5-041d-4fc3-a54c-5e144097547b" providerId="AD" clId="Web-{B96DC92D-38FD-6B32-E3EC-0307496FDF43}" dt="2021-04-14T12:36:31.767" v="13"/>
          <ac:spMkLst>
            <pc:docMk/>
            <pc:sldMk cId="2412811143" sldId="260"/>
            <ac:spMk id="6" creationId="{42A4FC2C-047E-45A5-965D-8E1E3BF09BC6}"/>
          </ac:spMkLst>
        </pc:spChg>
        <pc:spChg chg="add del">
          <ac:chgData name="Murphy, Denise (ASD-N)" userId="S::denise.murphy@nbed.nb.ca::d0ab35c5-041d-4fc3-a54c-5e144097547b" providerId="AD" clId="Web-{B96DC92D-38FD-6B32-E3EC-0307496FDF43}" dt="2021-04-14T11:27:15.195" v="3"/>
          <ac:spMkLst>
            <pc:docMk/>
            <pc:sldMk cId="2412811143" sldId="260"/>
            <ac:spMk id="7" creationId="{3DAD86CA-8235-409B-982B-5E7A033E2392}"/>
          </ac:spMkLst>
        </pc:spChg>
        <pc:spChg chg="add mod">
          <ac:chgData name="Murphy, Denise (ASD-N)" userId="S::denise.murphy@nbed.nb.ca::d0ab35c5-041d-4fc3-a54c-5e144097547b" providerId="AD" clId="Web-{B96DC92D-38FD-6B32-E3EC-0307496FDF43}" dt="2021-04-14T12:38:55.346" v="68" actId="1076"/>
          <ac:spMkLst>
            <pc:docMk/>
            <pc:sldMk cId="2412811143" sldId="260"/>
            <ac:spMk id="7" creationId="{6D67DBC7-007C-4963-BB5B-B8560A19CECF}"/>
          </ac:spMkLst>
        </pc:spChg>
        <pc:spChg chg="add mod">
          <ac:chgData name="Murphy, Denise (ASD-N)" userId="S::denise.murphy@nbed.nb.ca::d0ab35c5-041d-4fc3-a54c-5e144097547b" providerId="AD" clId="Web-{B96DC92D-38FD-6B32-E3EC-0307496FDF43}" dt="2021-04-14T12:50:24.429" v="441" actId="1076"/>
          <ac:spMkLst>
            <pc:docMk/>
            <pc:sldMk cId="2412811143" sldId="260"/>
            <ac:spMk id="8" creationId="{657976C5-FC66-4783-979A-0E327E6456D0}"/>
          </ac:spMkLst>
        </pc:spChg>
        <pc:spChg chg="add mod">
          <ac:chgData name="Murphy, Denise (ASD-N)" userId="S::denise.murphy@nbed.nb.ca::d0ab35c5-041d-4fc3-a54c-5e144097547b" providerId="AD" clId="Web-{B96DC92D-38FD-6B32-E3EC-0307496FDF43}" dt="2021-04-14T12:42:24.253" v="159" actId="20577"/>
          <ac:spMkLst>
            <pc:docMk/>
            <pc:sldMk cId="2412811143" sldId="260"/>
            <ac:spMk id="9" creationId="{2E699F39-CB46-48F4-8AEE-B97CE52A0AE0}"/>
          </ac:spMkLst>
        </pc:spChg>
        <pc:spChg chg="add del">
          <ac:chgData name="Murphy, Denise (ASD-N)" userId="S::denise.murphy@nbed.nb.ca::d0ab35c5-041d-4fc3-a54c-5e144097547b" providerId="AD" clId="Web-{B96DC92D-38FD-6B32-E3EC-0307496FDF43}" dt="2021-04-14T11:27:15.195" v="3"/>
          <ac:spMkLst>
            <pc:docMk/>
            <pc:sldMk cId="2412811143" sldId="260"/>
            <ac:spMk id="9" creationId="{9F234FBA-3501-47B4-AE0C-AA4AFBC8F603}"/>
          </ac:spMkLst>
        </pc:spChg>
        <pc:spChg chg="add del">
          <ac:chgData name="Murphy, Denise (ASD-N)" userId="S::denise.murphy@nbed.nb.ca::d0ab35c5-041d-4fc3-a54c-5e144097547b" providerId="AD" clId="Web-{B96DC92D-38FD-6B32-E3EC-0307496FDF43}" dt="2021-04-14T11:27:15.195" v="3"/>
          <ac:spMkLst>
            <pc:docMk/>
            <pc:sldMk cId="2412811143" sldId="260"/>
            <ac:spMk id="11" creationId="{B5EF893B-0491-416E-9D33-BADE9600792A}"/>
          </ac:spMkLst>
        </pc:spChg>
        <pc:picChg chg="add del mod">
          <ac:chgData name="Murphy, Denise (ASD-N)" userId="S::denise.murphy@nbed.nb.ca::d0ab35c5-041d-4fc3-a54c-5e144097547b" providerId="AD" clId="Web-{B96DC92D-38FD-6B32-E3EC-0307496FDF43}" dt="2021-04-14T12:36:10.829" v="12"/>
          <ac:picMkLst>
            <pc:docMk/>
            <pc:sldMk cId="2412811143" sldId="260"/>
            <ac:picMk id="2" creationId="{8D956D43-CBE5-4024-AB43-52BEB1A84FF4}"/>
          </ac:picMkLst>
        </pc:picChg>
        <pc:picChg chg="add del mod">
          <ac:chgData name="Murphy, Denise (ASD-N)" userId="S::denise.murphy@nbed.nb.ca::d0ab35c5-041d-4fc3-a54c-5e144097547b" providerId="AD" clId="Web-{B96DC92D-38FD-6B32-E3EC-0307496FDF43}" dt="2021-04-14T12:50:54.023" v="446" actId="14100"/>
          <ac:picMkLst>
            <pc:docMk/>
            <pc:sldMk cId="2412811143" sldId="260"/>
            <ac:picMk id="3" creationId="{D170505F-4FB2-438B-B3D3-DD6D96E942FE}"/>
          </ac:picMkLst>
        </pc:picChg>
        <pc:cxnChg chg="add del">
          <ac:chgData name="Murphy, Denise (ASD-N)" userId="S::denise.murphy@nbed.nb.ca::d0ab35c5-041d-4fc3-a54c-5e144097547b" providerId="AD" clId="Web-{B96DC92D-38FD-6B32-E3EC-0307496FDF43}" dt="2021-04-14T11:27:15.195" v="3"/>
          <ac:cxnSpMkLst>
            <pc:docMk/>
            <pc:sldMk cId="2412811143" sldId="260"/>
            <ac:cxnSpMk id="13" creationId="{469F4FF8-F8B0-4630-BA1B-0D8B324CD5FF}"/>
          </ac:cxnSpMkLst>
        </pc:cxnChg>
      </pc:sldChg>
      <pc:sldChg chg="addSp delSp modSp new mod setBg addAnim">
        <pc:chgData name="Murphy, Denise (ASD-N)" userId="S::denise.murphy@nbed.nb.ca::d0ab35c5-041d-4fc3-a54c-5e144097547b" providerId="AD" clId="Web-{B96DC92D-38FD-6B32-E3EC-0307496FDF43}" dt="2021-04-15T14:16:01.160" v="579" actId="20577"/>
        <pc:sldMkLst>
          <pc:docMk/>
          <pc:sldMk cId="13511724" sldId="261"/>
        </pc:sldMkLst>
        <pc:spChg chg="add mod ord">
          <ac:chgData name="Murphy, Denise (ASD-N)" userId="S::denise.murphy@nbed.nb.ca::d0ab35c5-041d-4fc3-a54c-5e144097547b" providerId="AD" clId="Web-{B96DC92D-38FD-6B32-E3EC-0307496FDF43}" dt="2021-04-15T12:52:25.044" v="564" actId="20577"/>
          <ac:spMkLst>
            <pc:docMk/>
            <pc:sldMk cId="13511724" sldId="261"/>
            <ac:spMk id="2" creationId="{7A80D556-9E84-4ABE-BE52-6E3E47CA2AE2}"/>
          </ac:spMkLst>
        </pc:spChg>
        <pc:spChg chg="add mod ord">
          <ac:chgData name="Murphy, Denise (ASD-N)" userId="S::denise.murphy@nbed.nb.ca::d0ab35c5-041d-4fc3-a54c-5e144097547b" providerId="AD" clId="Web-{B96DC92D-38FD-6B32-E3EC-0307496FDF43}" dt="2021-04-15T12:48:01.370" v="476"/>
          <ac:spMkLst>
            <pc:docMk/>
            <pc:sldMk cId="13511724" sldId="261"/>
            <ac:spMk id="4" creationId="{5C0E8855-C5A5-4973-A42F-70B4601E7208}"/>
          </ac:spMkLst>
        </pc:spChg>
        <pc:spChg chg="add mod">
          <ac:chgData name="Murphy, Denise (ASD-N)" userId="S::denise.murphy@nbed.nb.ca::d0ab35c5-041d-4fc3-a54c-5e144097547b" providerId="AD" clId="Web-{B96DC92D-38FD-6B32-E3EC-0307496FDF43}" dt="2021-04-15T12:48:32.683" v="484" actId="1076"/>
          <ac:spMkLst>
            <pc:docMk/>
            <pc:sldMk cId="13511724" sldId="261"/>
            <ac:spMk id="6" creationId="{E139F500-C624-4C26-BE4C-5E5F7324DA57}"/>
          </ac:spMkLst>
        </pc:spChg>
        <pc:spChg chg="add mod">
          <ac:chgData name="Murphy, Denise (ASD-N)" userId="S::denise.murphy@nbed.nb.ca::d0ab35c5-041d-4fc3-a54c-5e144097547b" providerId="AD" clId="Web-{B96DC92D-38FD-6B32-E3EC-0307496FDF43}" dt="2021-04-15T14:16:01.160" v="579" actId="20577"/>
          <ac:spMkLst>
            <pc:docMk/>
            <pc:sldMk cId="13511724" sldId="261"/>
            <ac:spMk id="7" creationId="{95820153-86AA-4561-8BA9-73E4CC254E93}"/>
          </ac:spMkLst>
        </pc:spChg>
        <pc:spChg chg="add mod">
          <ac:chgData name="Murphy, Denise (ASD-N)" userId="S::denise.murphy@nbed.nb.ca::d0ab35c5-041d-4fc3-a54c-5e144097547b" providerId="AD" clId="Web-{B96DC92D-38FD-6B32-E3EC-0307496FDF43}" dt="2021-04-15T12:51:14.809" v="517" actId="20577"/>
          <ac:spMkLst>
            <pc:docMk/>
            <pc:sldMk cId="13511724" sldId="261"/>
            <ac:spMk id="8" creationId="{AEC7C01C-6908-476D-A0C1-4BE24B7D07E5}"/>
          </ac:spMkLst>
        </pc:spChg>
        <pc:spChg chg="add del">
          <ac:chgData name="Murphy, Denise (ASD-N)" userId="S::denise.murphy@nbed.nb.ca::d0ab35c5-041d-4fc3-a54c-5e144097547b" providerId="AD" clId="Web-{B96DC92D-38FD-6B32-E3EC-0307496FDF43}" dt="2021-04-15T12:48:01.370" v="476"/>
          <ac:spMkLst>
            <pc:docMk/>
            <pc:sldMk cId="13511724" sldId="261"/>
            <ac:spMk id="9" creationId="{57845966-6EFC-468A-9CC7-BAB4B95854E7}"/>
          </ac:spMkLst>
        </pc:spChg>
        <pc:spChg chg="add del">
          <ac:chgData name="Murphy, Denise (ASD-N)" userId="S::denise.murphy@nbed.nb.ca::d0ab35c5-041d-4fc3-a54c-5e144097547b" providerId="AD" clId="Web-{B96DC92D-38FD-6B32-E3EC-0307496FDF43}" dt="2021-04-15T12:48:01.370" v="476"/>
          <ac:spMkLst>
            <pc:docMk/>
            <pc:sldMk cId="13511724" sldId="261"/>
            <ac:spMk id="13" creationId="{ADAD1991-FFD1-4E94-ABAB-7560D33008E4}"/>
          </ac:spMkLst>
        </pc:spChg>
        <pc:spChg chg="add">
          <ac:chgData name="Murphy, Denise (ASD-N)" userId="S::denise.murphy@nbed.nb.ca::d0ab35c5-041d-4fc3-a54c-5e144097547b" providerId="AD" clId="Web-{B96DC92D-38FD-6B32-E3EC-0307496FDF43}" dt="2021-04-15T12:48:01.370" v="476"/>
          <ac:spMkLst>
            <pc:docMk/>
            <pc:sldMk cId="13511724" sldId="261"/>
            <ac:spMk id="18" creationId="{0BC9EFE1-D8CB-4668-9980-DB108327A794}"/>
          </ac:spMkLst>
        </pc:spChg>
        <pc:spChg chg="add">
          <ac:chgData name="Murphy, Denise (ASD-N)" userId="S::denise.murphy@nbed.nb.ca::d0ab35c5-041d-4fc3-a54c-5e144097547b" providerId="AD" clId="Web-{B96DC92D-38FD-6B32-E3EC-0307496FDF43}" dt="2021-04-15T12:48:01.370" v="476"/>
          <ac:spMkLst>
            <pc:docMk/>
            <pc:sldMk cId="13511724" sldId="261"/>
            <ac:spMk id="22" creationId="{77DA6D33-2D62-458C-BF5D-DBF612FD557E}"/>
          </ac:spMkLst>
        </pc:spChg>
        <pc:picChg chg="add mod ord">
          <ac:chgData name="Murphy, Denise (ASD-N)" userId="S::denise.murphy@nbed.nb.ca::d0ab35c5-041d-4fc3-a54c-5e144097547b" providerId="AD" clId="Web-{B96DC92D-38FD-6B32-E3EC-0307496FDF43}" dt="2021-04-15T12:48:01.370" v="476"/>
          <ac:picMkLst>
            <pc:docMk/>
            <pc:sldMk cId="13511724" sldId="261"/>
            <ac:picMk id="3" creationId="{70E9E532-DCDD-45CA-B609-91F93771771F}"/>
          </ac:picMkLst>
        </pc:picChg>
        <pc:picChg chg="add del">
          <ac:chgData name="Murphy, Denise (ASD-N)" userId="S::denise.murphy@nbed.nb.ca::d0ab35c5-041d-4fc3-a54c-5e144097547b" providerId="AD" clId="Web-{B96DC92D-38FD-6B32-E3EC-0307496FDF43}" dt="2021-04-15T12:48:01.370" v="476"/>
          <ac:picMkLst>
            <pc:docMk/>
            <pc:sldMk cId="13511724" sldId="261"/>
            <ac:picMk id="11" creationId="{75554383-98AF-4A47-BB65-705FAAA4BE6A}"/>
          </ac:picMkLst>
        </pc:picChg>
        <pc:picChg chg="add">
          <ac:chgData name="Murphy, Denise (ASD-N)" userId="S::denise.murphy@nbed.nb.ca::d0ab35c5-041d-4fc3-a54c-5e144097547b" providerId="AD" clId="Web-{B96DC92D-38FD-6B32-E3EC-0307496FDF43}" dt="2021-04-15T12:48:01.370" v="476"/>
          <ac:picMkLst>
            <pc:docMk/>
            <pc:sldMk cId="13511724" sldId="261"/>
            <ac:picMk id="20" creationId="{7CBAE1BD-B8E4-4029-8AA2-C77E4FED9864}"/>
          </ac:picMkLst>
        </pc:picChg>
      </pc:sldChg>
      <pc:sldChg chg="addSp modSp new">
        <pc:chgData name="Murphy, Denise (ASD-N)" userId="S::denise.murphy@nbed.nb.ca::d0ab35c5-041d-4fc3-a54c-5e144097547b" providerId="AD" clId="Web-{B96DC92D-38FD-6B32-E3EC-0307496FDF43}" dt="2021-04-15T14:19:26.583" v="674" actId="1076"/>
        <pc:sldMkLst>
          <pc:docMk/>
          <pc:sldMk cId="2571137750" sldId="262"/>
        </pc:sldMkLst>
        <pc:spChg chg="add mod">
          <ac:chgData name="Murphy, Denise (ASD-N)" userId="S::denise.murphy@nbed.nb.ca::d0ab35c5-041d-4fc3-a54c-5e144097547b" providerId="AD" clId="Web-{B96DC92D-38FD-6B32-E3EC-0307496FDF43}" dt="2021-04-15T14:19:26.583" v="674" actId="1076"/>
          <ac:spMkLst>
            <pc:docMk/>
            <pc:sldMk cId="2571137750" sldId="262"/>
            <ac:spMk id="2" creationId="{18E0C654-CDCD-4D4D-A19F-14D42C6CFE6D}"/>
          </ac:spMkLst>
        </pc:spChg>
      </pc:sldChg>
    </pc:docChg>
  </pc:docChgLst>
  <pc:docChgLst>
    <pc:chgData name="Murphy, Denise (ASD-N)" userId="S::denise.murphy@nbed.nb.ca::d0ab35c5-041d-4fc3-a54c-5e144097547b" providerId="AD" clId="Web-{186B3DAD-202A-5B81-9B2E-ED7BE30E6321}"/>
    <pc:docChg chg="addSld delSld modSld">
      <pc:chgData name="Murphy, Denise (ASD-N)" userId="S::denise.murphy@nbed.nb.ca::d0ab35c5-041d-4fc3-a54c-5e144097547b" providerId="AD" clId="Web-{186B3DAD-202A-5B81-9B2E-ED7BE30E6321}" dt="2021-04-12T16:31:40.273" v="254" actId="20577"/>
      <pc:docMkLst>
        <pc:docMk/>
      </pc:docMkLst>
      <pc:sldChg chg="modSp">
        <pc:chgData name="Murphy, Denise (ASD-N)" userId="S::denise.murphy@nbed.nb.ca::d0ab35c5-041d-4fc3-a54c-5e144097547b" providerId="AD" clId="Web-{186B3DAD-202A-5B81-9B2E-ED7BE30E6321}" dt="2021-04-12T16:31:40.273" v="254" actId="20577"/>
        <pc:sldMkLst>
          <pc:docMk/>
          <pc:sldMk cId="3342258273" sldId="258"/>
        </pc:sldMkLst>
        <pc:spChg chg="mod">
          <ac:chgData name="Murphy, Denise (ASD-N)" userId="S::denise.murphy@nbed.nb.ca::d0ab35c5-041d-4fc3-a54c-5e144097547b" providerId="AD" clId="Web-{186B3DAD-202A-5B81-9B2E-ED7BE30E6321}" dt="2021-04-12T13:54:29.513" v="5" actId="20577"/>
          <ac:spMkLst>
            <pc:docMk/>
            <pc:sldMk cId="3342258273" sldId="258"/>
            <ac:spMk id="4" creationId="{2A2CE2DA-4CE3-4212-BC55-880E31B5ED7D}"/>
          </ac:spMkLst>
        </pc:spChg>
        <pc:spChg chg="mod">
          <ac:chgData name="Murphy, Denise (ASD-N)" userId="S::denise.murphy@nbed.nb.ca::d0ab35c5-041d-4fc3-a54c-5e144097547b" providerId="AD" clId="Web-{186B3DAD-202A-5B81-9B2E-ED7BE30E6321}" dt="2021-04-12T16:31:40.273" v="254" actId="20577"/>
          <ac:spMkLst>
            <pc:docMk/>
            <pc:sldMk cId="3342258273" sldId="258"/>
            <ac:spMk id="5" creationId="{E5B56BE5-B175-46E0-99CD-0FCAF20C4DD3}"/>
          </ac:spMkLst>
        </pc:spChg>
      </pc:sldChg>
      <pc:sldChg chg="addSp modSp new del">
        <pc:chgData name="Murphy, Denise (ASD-N)" userId="S::denise.murphy@nbed.nb.ca::d0ab35c5-041d-4fc3-a54c-5e144097547b" providerId="AD" clId="Web-{186B3DAD-202A-5B81-9B2E-ED7BE30E6321}" dt="2021-04-12T16:27:26.788" v="251"/>
        <pc:sldMkLst>
          <pc:docMk/>
          <pc:sldMk cId="2686508096" sldId="259"/>
        </pc:sldMkLst>
        <pc:spChg chg="add mod">
          <ac:chgData name="Murphy, Denise (ASD-N)" userId="S::denise.murphy@nbed.nb.ca::d0ab35c5-041d-4fc3-a54c-5e144097547b" providerId="AD" clId="Web-{186B3DAD-202A-5B81-9B2E-ED7BE30E6321}" dt="2021-04-12T16:18:58.863" v="250" actId="20577"/>
          <ac:spMkLst>
            <pc:docMk/>
            <pc:sldMk cId="2686508096" sldId="259"/>
            <ac:spMk id="2" creationId="{8121179A-8D38-4654-BB8B-ECE32896B710}"/>
          </ac:spMkLst>
        </pc:spChg>
      </pc:sldChg>
    </pc:docChg>
  </pc:docChgLst>
  <pc:docChgLst>
    <pc:chgData name="Murphy, Denise (ASD-N)" userId="S::denise.murphy@nbed.nb.ca::d0ab35c5-041d-4fc3-a54c-5e144097547b" providerId="AD" clId="Web-{DCA229FD-E650-E761-3BFA-998F1CC06DC1}"/>
    <pc:docChg chg="modSld">
      <pc:chgData name="Murphy, Denise (ASD-N)" userId="S::denise.murphy@nbed.nb.ca::d0ab35c5-041d-4fc3-a54c-5e144097547b" providerId="AD" clId="Web-{DCA229FD-E650-E761-3BFA-998F1CC06DC1}" dt="2021-04-26T13:35:24.731" v="166" actId="1076"/>
      <pc:docMkLst>
        <pc:docMk/>
      </pc:docMkLst>
      <pc:sldChg chg="addSp modSp">
        <pc:chgData name="Murphy, Denise (ASD-N)" userId="S::denise.murphy@nbed.nb.ca::d0ab35c5-041d-4fc3-a54c-5e144097547b" providerId="AD" clId="Web-{DCA229FD-E650-E761-3BFA-998F1CC06DC1}" dt="2021-04-26T13:35:24.731" v="166" actId="1076"/>
        <pc:sldMkLst>
          <pc:docMk/>
          <pc:sldMk cId="2386875819" sldId="268"/>
        </pc:sldMkLst>
        <pc:spChg chg="mod">
          <ac:chgData name="Murphy, Denise (ASD-N)" userId="S::denise.murphy@nbed.nb.ca::d0ab35c5-041d-4fc3-a54c-5e144097547b" providerId="AD" clId="Web-{DCA229FD-E650-E761-3BFA-998F1CC06DC1}" dt="2021-04-26T13:34:39.293" v="160" actId="1076"/>
          <ac:spMkLst>
            <pc:docMk/>
            <pc:sldMk cId="2386875819" sldId="268"/>
            <ac:spMk id="2" creationId="{AC1A708A-CBFB-42D4-87C0-24FF72F0D790}"/>
          </ac:spMkLst>
        </pc:spChg>
        <pc:spChg chg="mod">
          <ac:chgData name="Murphy, Denise (ASD-N)" userId="S::denise.murphy@nbed.nb.ca::d0ab35c5-041d-4fc3-a54c-5e144097547b" providerId="AD" clId="Web-{DCA229FD-E650-E761-3BFA-998F1CC06DC1}" dt="2021-04-26T13:35:24.731" v="166" actId="1076"/>
          <ac:spMkLst>
            <pc:docMk/>
            <pc:sldMk cId="2386875819" sldId="268"/>
            <ac:spMk id="3" creationId="{2B6D47A0-5DEB-4D85-8087-DCF8091875F6}"/>
          </ac:spMkLst>
        </pc:spChg>
        <pc:spChg chg="add mod">
          <ac:chgData name="Murphy, Denise (ASD-N)" userId="S::denise.murphy@nbed.nb.ca::d0ab35c5-041d-4fc3-a54c-5e144097547b" providerId="AD" clId="Web-{DCA229FD-E650-E761-3BFA-998F1CC06DC1}" dt="2021-04-26T13:35:07.059" v="163" actId="20577"/>
          <ac:spMkLst>
            <pc:docMk/>
            <pc:sldMk cId="2386875819" sldId="268"/>
            <ac:spMk id="4" creationId="{50C030DC-D266-428A-A6EF-CA58AD1B6095}"/>
          </ac:spMkLst>
        </pc:spChg>
        <pc:picChg chg="add mod">
          <ac:chgData name="Murphy, Denise (ASD-N)" userId="S::denise.murphy@nbed.nb.ca::d0ab35c5-041d-4fc3-a54c-5e144097547b" providerId="AD" clId="Web-{DCA229FD-E650-E761-3BFA-998F1CC06DC1}" dt="2021-04-26T13:34:22.027" v="155" actId="688"/>
          <ac:picMkLst>
            <pc:docMk/>
            <pc:sldMk cId="2386875819" sldId="268"/>
            <ac:picMk id="5" creationId="{05F0B4F8-5850-49EB-8CF3-FD5F360D278F}"/>
          </ac:picMkLst>
        </pc:picChg>
        <pc:picChg chg="add mod">
          <ac:chgData name="Murphy, Denise (ASD-N)" userId="S::denise.murphy@nbed.nb.ca::d0ab35c5-041d-4fc3-a54c-5e144097547b" providerId="AD" clId="Web-{DCA229FD-E650-E761-3BFA-998F1CC06DC1}" dt="2021-04-26T13:34:28.042" v="157" actId="1076"/>
          <ac:picMkLst>
            <pc:docMk/>
            <pc:sldMk cId="2386875819" sldId="268"/>
            <ac:picMk id="6" creationId="{8A8E1553-C16A-4583-8A05-1FDAB29307AE}"/>
          </ac:picMkLst>
        </pc:picChg>
      </pc:sldChg>
    </pc:docChg>
  </pc:docChgLst>
  <pc:docChgLst>
    <pc:chgData name="Murphy, Denise (ASD-N)" userId="S::denise.murphy@nbed.nb.ca::d0ab35c5-041d-4fc3-a54c-5e144097547b" providerId="AD" clId="Web-{4712675A-7293-E080-DE08-16CADAB866C6}"/>
    <pc:docChg chg="addSld modSld sldOrd">
      <pc:chgData name="Murphy, Denise (ASD-N)" userId="S::denise.murphy@nbed.nb.ca::d0ab35c5-041d-4fc3-a54c-5e144097547b" providerId="AD" clId="Web-{4712675A-7293-E080-DE08-16CADAB866C6}" dt="2021-04-23T17:50:58.305" v="1107" actId="1076"/>
      <pc:docMkLst>
        <pc:docMk/>
      </pc:docMkLst>
      <pc:sldChg chg="addSp delSp modSp new">
        <pc:chgData name="Murphy, Denise (ASD-N)" userId="S::denise.murphy@nbed.nb.ca::d0ab35c5-041d-4fc3-a54c-5e144097547b" providerId="AD" clId="Web-{4712675A-7293-E080-DE08-16CADAB866C6}" dt="2021-04-23T17:50:58.305" v="1107" actId="1076"/>
        <pc:sldMkLst>
          <pc:docMk/>
          <pc:sldMk cId="3475208580" sldId="266"/>
        </pc:sldMkLst>
        <pc:spChg chg="add del mod">
          <ac:chgData name="Murphy, Denise (ASD-N)" userId="S::denise.murphy@nbed.nb.ca::d0ab35c5-041d-4fc3-a54c-5e144097547b" providerId="AD" clId="Web-{4712675A-7293-E080-DE08-16CADAB866C6}" dt="2021-04-23T11:40:03.105" v="26"/>
          <ac:spMkLst>
            <pc:docMk/>
            <pc:sldMk cId="3475208580" sldId="266"/>
            <ac:spMk id="2" creationId="{B8DCB3C0-F79E-4DED-AAA2-0BD52356D77B}"/>
          </ac:spMkLst>
        </pc:spChg>
        <pc:spChg chg="add del mod">
          <ac:chgData name="Murphy, Denise (ASD-N)" userId="S::denise.murphy@nbed.nb.ca::d0ab35c5-041d-4fc3-a54c-5e144097547b" providerId="AD" clId="Web-{4712675A-7293-E080-DE08-16CADAB866C6}" dt="2021-04-23T11:37:17.900" v="8"/>
          <ac:spMkLst>
            <pc:docMk/>
            <pc:sldMk cId="3475208580" sldId="266"/>
            <ac:spMk id="3" creationId="{141C7DB3-CEA1-4C29-A833-E52BFE68D0D3}"/>
          </ac:spMkLst>
        </pc:spChg>
        <pc:spChg chg="add del mod">
          <ac:chgData name="Murphy, Denise (ASD-N)" userId="S::denise.murphy@nbed.nb.ca::d0ab35c5-041d-4fc3-a54c-5e144097547b" providerId="AD" clId="Web-{4712675A-7293-E080-DE08-16CADAB866C6}" dt="2021-04-23T11:39:53.167" v="24"/>
          <ac:spMkLst>
            <pc:docMk/>
            <pc:sldMk cId="3475208580" sldId="266"/>
            <ac:spMk id="4" creationId="{BCBED9A0-0556-4AD8-BC12-6B271F58F40A}"/>
          </ac:spMkLst>
        </pc:spChg>
        <pc:spChg chg="add del mod">
          <ac:chgData name="Murphy, Denise (ASD-N)" userId="S::denise.murphy@nbed.nb.ca::d0ab35c5-041d-4fc3-a54c-5e144097547b" providerId="AD" clId="Web-{4712675A-7293-E080-DE08-16CADAB866C6}" dt="2021-04-23T11:39:48.307" v="23"/>
          <ac:spMkLst>
            <pc:docMk/>
            <pc:sldMk cId="3475208580" sldId="266"/>
            <ac:spMk id="5" creationId="{567D4C84-77E3-459B-B28C-C2CB468E3D41}"/>
          </ac:spMkLst>
        </pc:spChg>
        <pc:spChg chg="add mod">
          <ac:chgData name="Murphy, Denise (ASD-N)" userId="S::denise.murphy@nbed.nb.ca::d0ab35c5-041d-4fc3-a54c-5e144097547b" providerId="AD" clId="Web-{4712675A-7293-E080-DE08-16CADAB866C6}" dt="2021-04-23T11:43:19.279" v="45" actId="1076"/>
          <ac:spMkLst>
            <pc:docMk/>
            <pc:sldMk cId="3475208580" sldId="266"/>
            <ac:spMk id="7" creationId="{2931BF09-9D74-4664-A552-CF42EB224823}"/>
          </ac:spMkLst>
        </pc:spChg>
        <pc:spChg chg="add mod">
          <ac:chgData name="Murphy, Denise (ASD-N)" userId="S::denise.murphy@nbed.nb.ca::d0ab35c5-041d-4fc3-a54c-5e144097547b" providerId="AD" clId="Web-{4712675A-7293-E080-DE08-16CADAB866C6}" dt="2021-04-23T11:44:50.467" v="70" actId="1076"/>
          <ac:spMkLst>
            <pc:docMk/>
            <pc:sldMk cId="3475208580" sldId="266"/>
            <ac:spMk id="9" creationId="{F8DF5277-2FED-4291-84A7-CADA66EF0B01}"/>
          </ac:spMkLst>
        </pc:spChg>
        <pc:spChg chg="add mod">
          <ac:chgData name="Murphy, Denise (ASD-N)" userId="S::denise.murphy@nbed.nb.ca::d0ab35c5-041d-4fc3-a54c-5e144097547b" providerId="AD" clId="Web-{4712675A-7293-E080-DE08-16CADAB866C6}" dt="2021-04-23T11:45:55.812" v="85" actId="1076"/>
          <ac:spMkLst>
            <pc:docMk/>
            <pc:sldMk cId="3475208580" sldId="266"/>
            <ac:spMk id="10" creationId="{14174AF1-8B74-41A8-BCC0-51425175DEC0}"/>
          </ac:spMkLst>
        </pc:spChg>
        <pc:spChg chg="add mod">
          <ac:chgData name="Murphy, Denise (ASD-N)" userId="S::denise.murphy@nbed.nb.ca::d0ab35c5-041d-4fc3-a54c-5e144097547b" providerId="AD" clId="Web-{4712675A-7293-E080-DE08-16CADAB866C6}" dt="2021-04-23T11:46:46.250" v="98" actId="1076"/>
          <ac:spMkLst>
            <pc:docMk/>
            <pc:sldMk cId="3475208580" sldId="266"/>
            <ac:spMk id="11" creationId="{3AD75857-772A-429C-9051-1AB8CBA854D0}"/>
          </ac:spMkLst>
        </pc:spChg>
        <pc:spChg chg="add mod">
          <ac:chgData name="Murphy, Denise (ASD-N)" userId="S::denise.murphy@nbed.nb.ca::d0ab35c5-041d-4fc3-a54c-5e144097547b" providerId="AD" clId="Web-{4712675A-7293-E080-DE08-16CADAB866C6}" dt="2021-04-23T11:51:01.160" v="184" actId="1076"/>
          <ac:spMkLst>
            <pc:docMk/>
            <pc:sldMk cId="3475208580" sldId="266"/>
            <ac:spMk id="12" creationId="{FADC9684-936D-43DF-B638-43B0E85DEB06}"/>
          </ac:spMkLst>
        </pc:spChg>
        <pc:spChg chg="add mod">
          <ac:chgData name="Murphy, Denise (ASD-N)" userId="S::denise.murphy@nbed.nb.ca::d0ab35c5-041d-4fc3-a54c-5e144097547b" providerId="AD" clId="Web-{4712675A-7293-E080-DE08-16CADAB866C6}" dt="2021-04-23T11:55:45.335" v="211" actId="1076"/>
          <ac:spMkLst>
            <pc:docMk/>
            <pc:sldMk cId="3475208580" sldId="266"/>
            <ac:spMk id="13" creationId="{5C946E8A-C6CD-4E00-B7AF-D6DFAC113A6E}"/>
          </ac:spMkLst>
        </pc:spChg>
        <pc:spChg chg="add mod">
          <ac:chgData name="Murphy, Denise (ASD-N)" userId="S::denise.murphy@nbed.nb.ca::d0ab35c5-041d-4fc3-a54c-5e144097547b" providerId="AD" clId="Web-{4712675A-7293-E080-DE08-16CADAB866C6}" dt="2021-04-23T11:58:52.884" v="232" actId="20577"/>
          <ac:spMkLst>
            <pc:docMk/>
            <pc:sldMk cId="3475208580" sldId="266"/>
            <ac:spMk id="14" creationId="{0376CC3C-1B19-4C15-B1E2-D9910D4D7C85}"/>
          </ac:spMkLst>
        </pc:spChg>
        <pc:spChg chg="add mod">
          <ac:chgData name="Murphy, Denise (ASD-N)" userId="S::denise.murphy@nbed.nb.ca::d0ab35c5-041d-4fc3-a54c-5e144097547b" providerId="AD" clId="Web-{4712675A-7293-E080-DE08-16CADAB866C6}" dt="2021-04-23T12:01:11.229" v="236" actId="20577"/>
          <ac:spMkLst>
            <pc:docMk/>
            <pc:sldMk cId="3475208580" sldId="266"/>
            <ac:spMk id="15" creationId="{082E7A7C-6388-4233-871A-80BF45A6035D}"/>
          </ac:spMkLst>
        </pc:spChg>
        <pc:spChg chg="add mod">
          <ac:chgData name="Murphy, Denise (ASD-N)" userId="S::denise.murphy@nbed.nb.ca::d0ab35c5-041d-4fc3-a54c-5e144097547b" providerId="AD" clId="Web-{4712675A-7293-E080-DE08-16CADAB866C6}" dt="2021-04-23T17:50:58.305" v="1107" actId="1076"/>
          <ac:spMkLst>
            <pc:docMk/>
            <pc:sldMk cId="3475208580" sldId="266"/>
            <ac:spMk id="16" creationId="{2220CF1F-C6CA-4C33-BA93-40CCCCBE61A9}"/>
          </ac:spMkLst>
        </pc:spChg>
        <pc:spChg chg="add mod">
          <ac:chgData name="Murphy, Denise (ASD-N)" userId="S::denise.murphy@nbed.nb.ca::d0ab35c5-041d-4fc3-a54c-5e144097547b" providerId="AD" clId="Web-{4712675A-7293-E080-DE08-16CADAB866C6}" dt="2021-04-23T12:30:32.484" v="781" actId="1076"/>
          <ac:spMkLst>
            <pc:docMk/>
            <pc:sldMk cId="3475208580" sldId="266"/>
            <ac:spMk id="17" creationId="{0AA374D0-BBA7-4B38-BAFE-0D7EB24AE2FA}"/>
          </ac:spMkLst>
        </pc:spChg>
        <pc:spChg chg="add mod ord">
          <ac:chgData name="Murphy, Denise (ASD-N)" userId="S::denise.murphy@nbed.nb.ca::d0ab35c5-041d-4fc3-a54c-5e144097547b" providerId="AD" clId="Web-{4712675A-7293-E080-DE08-16CADAB866C6}" dt="2021-04-23T12:12:03.580" v="356" actId="1076"/>
          <ac:spMkLst>
            <pc:docMk/>
            <pc:sldMk cId="3475208580" sldId="266"/>
            <ac:spMk id="19" creationId="{B27A093F-FB15-45D7-A9DC-9780557CAF47}"/>
          </ac:spMkLst>
        </pc:spChg>
        <pc:spChg chg="add mod">
          <ac:chgData name="Murphy, Denise (ASD-N)" userId="S::denise.murphy@nbed.nb.ca::d0ab35c5-041d-4fc3-a54c-5e144097547b" providerId="AD" clId="Web-{4712675A-7293-E080-DE08-16CADAB866C6}" dt="2021-04-23T12:30:26.234" v="780" actId="1076"/>
          <ac:spMkLst>
            <pc:docMk/>
            <pc:sldMk cId="3475208580" sldId="266"/>
            <ac:spMk id="21" creationId="{30A7D841-528F-4389-9D17-901A8D2506C3}"/>
          </ac:spMkLst>
        </pc:spChg>
        <pc:picChg chg="add mod">
          <ac:chgData name="Murphy, Denise (ASD-N)" userId="S::denise.murphy@nbed.nb.ca::d0ab35c5-041d-4fc3-a54c-5e144097547b" providerId="AD" clId="Web-{4712675A-7293-E080-DE08-16CADAB866C6}" dt="2021-04-23T17:44:00.470" v="900" actId="1076"/>
          <ac:picMkLst>
            <pc:docMk/>
            <pc:sldMk cId="3475208580" sldId="266"/>
            <ac:picMk id="6" creationId="{C8EBD44C-0DB8-4242-B053-F148C5DD4733}"/>
          </ac:picMkLst>
        </pc:picChg>
        <pc:picChg chg="add mod ord">
          <ac:chgData name="Murphy, Denise (ASD-N)" userId="S::denise.murphy@nbed.nb.ca::d0ab35c5-041d-4fc3-a54c-5e144097547b" providerId="AD" clId="Web-{4712675A-7293-E080-DE08-16CADAB866C6}" dt="2021-04-23T12:12:03.565" v="355" actId="1076"/>
          <ac:picMkLst>
            <pc:docMk/>
            <pc:sldMk cId="3475208580" sldId="266"/>
            <ac:picMk id="18" creationId="{84662598-DCE8-4221-8397-AD897859C4E9}"/>
          </ac:picMkLst>
        </pc:picChg>
      </pc:sldChg>
      <pc:sldChg chg="addSp modSp new ord">
        <pc:chgData name="Murphy, Denise (ASD-N)" userId="S::denise.murphy@nbed.nb.ca::d0ab35c5-041d-4fc3-a54c-5e144097547b" providerId="AD" clId="Web-{4712675A-7293-E080-DE08-16CADAB866C6}" dt="2021-04-23T17:50:07.632" v="1080" actId="20577"/>
        <pc:sldMkLst>
          <pc:docMk/>
          <pc:sldMk cId="92574785" sldId="267"/>
        </pc:sldMkLst>
        <pc:spChg chg="add mod">
          <ac:chgData name="Murphy, Denise (ASD-N)" userId="S::denise.murphy@nbed.nb.ca::d0ab35c5-041d-4fc3-a54c-5e144097547b" providerId="AD" clId="Web-{4712675A-7293-E080-DE08-16CADAB866C6}" dt="2021-04-23T17:50:07.632" v="1080" actId="20577"/>
          <ac:spMkLst>
            <pc:docMk/>
            <pc:sldMk cId="92574785" sldId="267"/>
            <ac:spMk id="2" creationId="{FB38B1A0-9B49-4610-8F2F-1057C8BAF526}"/>
          </ac:spMkLst>
        </pc:spChg>
        <pc:spChg chg="add mod">
          <ac:chgData name="Murphy, Denise (ASD-N)" userId="S::denise.murphy@nbed.nb.ca::d0ab35c5-041d-4fc3-a54c-5e144097547b" providerId="AD" clId="Web-{4712675A-7293-E080-DE08-16CADAB866C6}" dt="2021-04-23T17:45:14.862" v="936" actId="1076"/>
          <ac:spMkLst>
            <pc:docMk/>
            <pc:sldMk cId="92574785" sldId="267"/>
            <ac:spMk id="3" creationId="{3060AE5D-1054-45D4-85C0-79C0F1A1D373}"/>
          </ac:spMkLst>
        </pc:spChg>
        <pc:spChg chg="add mod">
          <ac:chgData name="Murphy, Denise (ASD-N)" userId="S::denise.murphy@nbed.nb.ca::d0ab35c5-041d-4fc3-a54c-5e144097547b" providerId="AD" clId="Web-{4712675A-7293-E080-DE08-16CADAB866C6}" dt="2021-04-23T12:33:52.517" v="807" actId="1076"/>
          <ac:spMkLst>
            <pc:docMk/>
            <pc:sldMk cId="92574785" sldId="267"/>
            <ac:spMk id="4" creationId="{6E2D1F61-BC36-4FD4-8211-9DD3D3125527}"/>
          </ac:spMkLst>
        </pc:spChg>
        <pc:spChg chg="add mod">
          <ac:chgData name="Murphy, Denise (ASD-N)" userId="S::denise.murphy@nbed.nb.ca::d0ab35c5-041d-4fc3-a54c-5e144097547b" providerId="AD" clId="Web-{4712675A-7293-E080-DE08-16CADAB866C6}" dt="2021-04-23T12:36:00.706" v="896" actId="20577"/>
          <ac:spMkLst>
            <pc:docMk/>
            <pc:sldMk cId="92574785" sldId="267"/>
            <ac:spMk id="5" creationId="{839C53F4-480E-4D2F-BE11-25B6E629C76D}"/>
          </ac:spMkLst>
        </pc:spChg>
      </pc:sldChg>
    </pc:docChg>
  </pc:docChgLst>
  <pc:docChgLst>
    <pc:chgData name="Murphy, Denise (ASD-N)" userId="S::denise.murphy@nbed.nb.ca::d0ab35c5-041d-4fc3-a54c-5e144097547b" providerId="AD" clId="Web-{B9FF3916-A49C-A519-0CFE-988538B1B009}"/>
    <pc:docChg chg="addSld modSld">
      <pc:chgData name="Murphy, Denise (ASD-N)" userId="S::denise.murphy@nbed.nb.ca::d0ab35c5-041d-4fc3-a54c-5e144097547b" providerId="AD" clId="Web-{B9FF3916-A49C-A519-0CFE-988538B1B009}" dt="2021-04-22T16:14:44.304" v="748" actId="14100"/>
      <pc:docMkLst>
        <pc:docMk/>
      </pc:docMkLst>
      <pc:sldChg chg="addSp delSp modSp new">
        <pc:chgData name="Murphy, Denise (ASD-N)" userId="S::denise.murphy@nbed.nb.ca::d0ab35c5-041d-4fc3-a54c-5e144097547b" providerId="AD" clId="Web-{B9FF3916-A49C-A519-0CFE-988538B1B009}" dt="2021-04-22T16:14:44.304" v="748" actId="14100"/>
        <pc:sldMkLst>
          <pc:docMk/>
          <pc:sldMk cId="1064315792" sldId="265"/>
        </pc:sldMkLst>
        <pc:spChg chg="add mod">
          <ac:chgData name="Murphy, Denise (ASD-N)" userId="S::denise.murphy@nbed.nb.ca::d0ab35c5-041d-4fc3-a54c-5e144097547b" providerId="AD" clId="Web-{B9FF3916-A49C-A519-0CFE-988538B1B009}" dt="2021-04-22T12:50:10.644" v="41" actId="1076"/>
          <ac:spMkLst>
            <pc:docMk/>
            <pc:sldMk cId="1064315792" sldId="265"/>
            <ac:spMk id="2" creationId="{D3E0D46D-785B-45F9-932C-C4E280578F8B}"/>
          </ac:spMkLst>
        </pc:spChg>
        <pc:spChg chg="add mod">
          <ac:chgData name="Murphy, Denise (ASD-N)" userId="S::denise.murphy@nbed.nb.ca::d0ab35c5-041d-4fc3-a54c-5e144097547b" providerId="AD" clId="Web-{B9FF3916-A49C-A519-0CFE-988538B1B009}" dt="2021-04-22T12:49:57.049" v="38" actId="20577"/>
          <ac:spMkLst>
            <pc:docMk/>
            <pc:sldMk cId="1064315792" sldId="265"/>
            <ac:spMk id="4" creationId="{E31776DB-EA8F-4495-9708-0253EAF9048D}"/>
          </ac:spMkLst>
        </pc:spChg>
        <pc:spChg chg="add mod">
          <ac:chgData name="Murphy, Denise (ASD-N)" userId="S::denise.murphy@nbed.nb.ca::d0ab35c5-041d-4fc3-a54c-5e144097547b" providerId="AD" clId="Web-{B9FF3916-A49C-A519-0CFE-988538B1B009}" dt="2021-04-22T16:12:58.804" v="734" actId="20577"/>
          <ac:spMkLst>
            <pc:docMk/>
            <pc:sldMk cId="1064315792" sldId="265"/>
            <ac:spMk id="5" creationId="{7598FFAE-E0A0-4228-8431-C5761B55BB9E}"/>
          </ac:spMkLst>
        </pc:spChg>
        <pc:spChg chg="add del">
          <ac:chgData name="Murphy, Denise (ASD-N)" userId="S::denise.murphy@nbed.nb.ca::d0ab35c5-041d-4fc3-a54c-5e144097547b" providerId="AD" clId="Web-{B9FF3916-A49C-A519-0CFE-988538B1B009}" dt="2021-04-22T12:50:27.552" v="44"/>
          <ac:spMkLst>
            <pc:docMk/>
            <pc:sldMk cId="1064315792" sldId="265"/>
            <ac:spMk id="6" creationId="{12FA132B-959A-40C4-8447-F77095775A38}"/>
          </ac:spMkLst>
        </pc:spChg>
        <pc:spChg chg="add mod">
          <ac:chgData name="Murphy, Denise (ASD-N)" userId="S::denise.murphy@nbed.nb.ca::d0ab35c5-041d-4fc3-a54c-5e144097547b" providerId="AD" clId="Web-{B9FF3916-A49C-A519-0CFE-988538B1B009}" dt="2021-04-22T12:51:30.464" v="79" actId="1076"/>
          <ac:spMkLst>
            <pc:docMk/>
            <pc:sldMk cId="1064315792" sldId="265"/>
            <ac:spMk id="7" creationId="{D1D2B385-1C94-4FF2-A6C2-9C44966FBA76}"/>
          </ac:spMkLst>
        </pc:spChg>
        <pc:spChg chg="add mod">
          <ac:chgData name="Murphy, Denise (ASD-N)" userId="S::denise.murphy@nbed.nb.ca::d0ab35c5-041d-4fc3-a54c-5e144097547b" providerId="AD" clId="Web-{B9FF3916-A49C-A519-0CFE-988538B1B009}" dt="2021-04-22T13:10:04.035" v="655" actId="20577"/>
          <ac:spMkLst>
            <pc:docMk/>
            <pc:sldMk cId="1064315792" sldId="265"/>
            <ac:spMk id="8" creationId="{F4245F03-D133-43D7-9FAB-B1E4E35AD37B}"/>
          </ac:spMkLst>
        </pc:spChg>
        <pc:spChg chg="add mod">
          <ac:chgData name="Murphy, Denise (ASD-N)" userId="S::denise.murphy@nbed.nb.ca::d0ab35c5-041d-4fc3-a54c-5e144097547b" providerId="AD" clId="Web-{B9FF3916-A49C-A519-0CFE-988538B1B009}" dt="2021-04-22T16:14:21.382" v="742" actId="1076"/>
          <ac:spMkLst>
            <pc:docMk/>
            <pc:sldMk cId="1064315792" sldId="265"/>
            <ac:spMk id="9" creationId="{507D88DE-571E-4CFE-B9FA-59F8EB4438D7}"/>
          </ac:spMkLst>
        </pc:spChg>
        <pc:spChg chg="add mod">
          <ac:chgData name="Murphy, Denise (ASD-N)" userId="S::denise.murphy@nbed.nb.ca::d0ab35c5-041d-4fc3-a54c-5e144097547b" providerId="AD" clId="Web-{B9FF3916-A49C-A519-0CFE-988538B1B009}" dt="2021-04-22T13:10:35.975" v="659" actId="20577"/>
          <ac:spMkLst>
            <pc:docMk/>
            <pc:sldMk cId="1064315792" sldId="265"/>
            <ac:spMk id="10" creationId="{76309F55-B314-4F6E-99F6-887A08D43C18}"/>
          </ac:spMkLst>
        </pc:spChg>
        <pc:spChg chg="add mod">
          <ac:chgData name="Murphy, Denise (ASD-N)" userId="S::denise.murphy@nbed.nb.ca::d0ab35c5-041d-4fc3-a54c-5e144097547b" providerId="AD" clId="Web-{B9FF3916-A49C-A519-0CFE-988538B1B009}" dt="2021-04-22T13:15:13.891" v="731" actId="20577"/>
          <ac:spMkLst>
            <pc:docMk/>
            <pc:sldMk cId="1064315792" sldId="265"/>
            <ac:spMk id="11" creationId="{A4CAAEEA-3D6E-40F9-85E6-AA9AD6C93455}"/>
          </ac:spMkLst>
        </pc:spChg>
        <pc:spChg chg="add mod">
          <ac:chgData name="Murphy, Denise (ASD-N)" userId="S::denise.murphy@nbed.nb.ca::d0ab35c5-041d-4fc3-a54c-5e144097547b" providerId="AD" clId="Web-{B9FF3916-A49C-A519-0CFE-988538B1B009}" dt="2021-04-22T16:14:17.710" v="741" actId="1076"/>
          <ac:spMkLst>
            <pc:docMk/>
            <pc:sldMk cId="1064315792" sldId="265"/>
            <ac:spMk id="12" creationId="{43EC815C-C893-4732-925D-D191A26157AB}"/>
          </ac:spMkLst>
        </pc:spChg>
        <pc:picChg chg="add del mod">
          <ac:chgData name="Murphy, Denise (ASD-N)" userId="S::denise.murphy@nbed.nb.ca::d0ab35c5-041d-4fc3-a54c-5e144097547b" providerId="AD" clId="Web-{B9FF3916-A49C-A519-0CFE-988538B1B009}" dt="2021-04-22T16:12:49.397" v="732"/>
          <ac:picMkLst>
            <pc:docMk/>
            <pc:sldMk cId="1064315792" sldId="265"/>
            <ac:picMk id="3" creationId="{0CCF1342-3F89-4DD4-B7D6-12EF482BD90C}"/>
          </ac:picMkLst>
        </pc:picChg>
        <pc:picChg chg="add mod">
          <ac:chgData name="Murphy, Denise (ASD-N)" userId="S::denise.murphy@nbed.nb.ca::d0ab35c5-041d-4fc3-a54c-5e144097547b" providerId="AD" clId="Web-{B9FF3916-A49C-A519-0CFE-988538B1B009}" dt="2021-04-22T16:14:44.304" v="748" actId="14100"/>
          <ac:picMkLst>
            <pc:docMk/>
            <pc:sldMk cId="1064315792" sldId="265"/>
            <ac:picMk id="6" creationId="{9EF8C91E-2522-48D2-AFD6-8AEEEB4ADC52}"/>
          </ac:picMkLst>
        </pc:picChg>
      </pc:sldChg>
    </pc:docChg>
  </pc:docChgLst>
  <pc:docChgLst>
    <pc:chgData name="Murphy, Denise (ASD-N)" userId="S::denise.murphy@nbed.nb.ca::d0ab35c5-041d-4fc3-a54c-5e144097547b" providerId="AD" clId="Web-{F2D4E3C3-2646-83F5-6E53-538901C57DCD}"/>
    <pc:docChg chg="modSld">
      <pc:chgData name="Murphy, Denise (ASD-N)" userId="S::denise.murphy@nbed.nb.ca::d0ab35c5-041d-4fc3-a54c-5e144097547b" providerId="AD" clId="Web-{F2D4E3C3-2646-83F5-6E53-538901C57DCD}" dt="2021-05-05T16:40:46.539" v="171" actId="20577"/>
      <pc:docMkLst>
        <pc:docMk/>
      </pc:docMkLst>
      <pc:sldChg chg="addSp modSp">
        <pc:chgData name="Murphy, Denise (ASD-N)" userId="S::denise.murphy@nbed.nb.ca::d0ab35c5-041d-4fc3-a54c-5e144097547b" providerId="AD" clId="Web-{F2D4E3C3-2646-83F5-6E53-538901C57DCD}" dt="2021-05-03T12:59:12.559" v="126" actId="20577"/>
        <pc:sldMkLst>
          <pc:docMk/>
          <pc:sldMk cId="3342258273" sldId="258"/>
        </pc:sldMkLst>
        <pc:spChg chg="mod">
          <ac:chgData name="Murphy, Denise (ASD-N)" userId="S::denise.murphy@nbed.nb.ca::d0ab35c5-041d-4fc3-a54c-5e144097547b" providerId="AD" clId="Web-{F2D4E3C3-2646-83F5-6E53-538901C57DCD}" dt="2021-05-03T12:59:12.559" v="126" actId="20577"/>
          <ac:spMkLst>
            <pc:docMk/>
            <pc:sldMk cId="3342258273" sldId="258"/>
            <ac:spMk id="5" creationId="{E5B56BE5-B175-46E0-99CD-0FCAF20C4DD3}"/>
          </ac:spMkLst>
        </pc:spChg>
        <pc:spChg chg="add mod">
          <ac:chgData name="Murphy, Denise (ASD-N)" userId="S::denise.murphy@nbed.nb.ca::d0ab35c5-041d-4fc3-a54c-5e144097547b" providerId="AD" clId="Web-{F2D4E3C3-2646-83F5-6E53-538901C57DCD}" dt="2021-05-03T12:49:01.979" v="118" actId="20577"/>
          <ac:spMkLst>
            <pc:docMk/>
            <pc:sldMk cId="3342258273" sldId="258"/>
            <ac:spMk id="7" creationId="{3C52EED2-8D1E-4918-8216-2853014B6D94}"/>
          </ac:spMkLst>
        </pc:spChg>
      </pc:sldChg>
      <pc:sldChg chg="addSp modSp">
        <pc:chgData name="Murphy, Denise (ASD-N)" userId="S::denise.murphy@nbed.nb.ca::d0ab35c5-041d-4fc3-a54c-5e144097547b" providerId="AD" clId="Web-{F2D4E3C3-2646-83F5-6E53-538901C57DCD}" dt="2021-05-05T16:40:46.539" v="171" actId="20577"/>
        <pc:sldMkLst>
          <pc:docMk/>
          <pc:sldMk cId="1616103869" sldId="274"/>
        </pc:sldMkLst>
        <pc:spChg chg="mod">
          <ac:chgData name="Murphy, Denise (ASD-N)" userId="S::denise.murphy@nbed.nb.ca::d0ab35c5-041d-4fc3-a54c-5e144097547b" providerId="AD" clId="Web-{F2D4E3C3-2646-83F5-6E53-538901C57DCD}" dt="2021-05-05T16:30:02.678" v="129" actId="20577"/>
          <ac:spMkLst>
            <pc:docMk/>
            <pc:sldMk cId="1616103869" sldId="274"/>
            <ac:spMk id="2" creationId="{4934446C-7D61-42C1-A1A9-1A5B7500F0A6}"/>
          </ac:spMkLst>
        </pc:spChg>
        <pc:spChg chg="add mod">
          <ac:chgData name="Murphy, Denise (ASD-N)" userId="S::denise.murphy@nbed.nb.ca::d0ab35c5-041d-4fc3-a54c-5e144097547b" providerId="AD" clId="Web-{F2D4E3C3-2646-83F5-6E53-538901C57DCD}" dt="2021-05-05T16:40:46.539" v="171" actId="20577"/>
          <ac:spMkLst>
            <pc:docMk/>
            <pc:sldMk cId="1616103869" sldId="274"/>
            <ac:spMk id="4" creationId="{F4F090CF-DFA5-4512-A382-5F7452BE42C1}"/>
          </ac:spMkLst>
        </pc:spChg>
      </pc:sldChg>
    </pc:docChg>
  </pc:docChgLst>
  <pc:docChgLst>
    <pc:chgData name="Murphy, Denise (ASD-N)" userId="S::denise.murphy@nbed.nb.ca::d0ab35c5-041d-4fc3-a54c-5e144097547b" providerId="AD" clId="Web-{B86C815D-E2FC-6D4B-2EF9-D16A3E38454C}"/>
    <pc:docChg chg="addSld modSld sldOrd">
      <pc:chgData name="Murphy, Denise (ASD-N)" userId="S::denise.murphy@nbed.nb.ca::d0ab35c5-041d-4fc3-a54c-5e144097547b" providerId="AD" clId="Web-{B86C815D-E2FC-6D4B-2EF9-D16A3E38454C}" dt="2021-04-20T15:13:25.766" v="425" actId="20577"/>
      <pc:docMkLst>
        <pc:docMk/>
      </pc:docMkLst>
      <pc:sldChg chg="addSp delSp modSp new ord">
        <pc:chgData name="Murphy, Denise (ASD-N)" userId="S::denise.murphy@nbed.nb.ca::d0ab35c5-041d-4fc3-a54c-5e144097547b" providerId="AD" clId="Web-{B86C815D-E2FC-6D4B-2EF9-D16A3E38454C}" dt="2021-04-20T15:13:25.766" v="425" actId="20577"/>
        <pc:sldMkLst>
          <pc:docMk/>
          <pc:sldMk cId="1603352627" sldId="263"/>
        </pc:sldMkLst>
        <pc:spChg chg="add mod">
          <ac:chgData name="Murphy, Denise (ASD-N)" userId="S::denise.murphy@nbed.nb.ca::d0ab35c5-041d-4fc3-a54c-5e144097547b" providerId="AD" clId="Web-{B86C815D-E2FC-6D4B-2EF9-D16A3E38454C}" dt="2021-04-20T13:42:21.149" v="423" actId="1076"/>
          <ac:spMkLst>
            <pc:docMk/>
            <pc:sldMk cId="1603352627" sldId="263"/>
            <ac:spMk id="2" creationId="{784D7314-B495-428D-A82E-866488494B09}"/>
          </ac:spMkLst>
        </pc:spChg>
        <pc:spChg chg="add del mod">
          <ac:chgData name="Murphy, Denise (ASD-N)" userId="S::denise.murphy@nbed.nb.ca::d0ab35c5-041d-4fc3-a54c-5e144097547b" providerId="AD" clId="Web-{B86C815D-E2FC-6D4B-2EF9-D16A3E38454C}" dt="2021-04-20T13:06:36.953" v="23"/>
          <ac:spMkLst>
            <pc:docMk/>
            <pc:sldMk cId="1603352627" sldId="263"/>
            <ac:spMk id="3" creationId="{97FC3CAF-367A-4339-B586-62D1431A7985}"/>
          </ac:spMkLst>
        </pc:spChg>
        <pc:spChg chg="add mod">
          <ac:chgData name="Murphy, Denise (ASD-N)" userId="S::denise.murphy@nbed.nb.ca::d0ab35c5-041d-4fc3-a54c-5e144097547b" providerId="AD" clId="Web-{B86C815D-E2FC-6D4B-2EF9-D16A3E38454C}" dt="2021-04-20T13:07:22.299" v="51" actId="1076"/>
          <ac:spMkLst>
            <pc:docMk/>
            <pc:sldMk cId="1603352627" sldId="263"/>
            <ac:spMk id="4" creationId="{94FDAF18-60D5-44B5-B3FE-1BB4FF8AEB8A}"/>
          </ac:spMkLst>
        </pc:spChg>
        <pc:spChg chg="add mod">
          <ac:chgData name="Murphy, Denise (ASD-N)" userId="S::denise.murphy@nbed.nb.ca::d0ab35c5-041d-4fc3-a54c-5e144097547b" providerId="AD" clId="Web-{B86C815D-E2FC-6D4B-2EF9-D16A3E38454C}" dt="2021-04-20T15:13:25.766" v="425" actId="20577"/>
          <ac:spMkLst>
            <pc:docMk/>
            <pc:sldMk cId="1603352627" sldId="263"/>
            <ac:spMk id="5" creationId="{16634A63-4793-466A-B693-82498DE8C228}"/>
          </ac:spMkLst>
        </pc:spChg>
      </pc:sldChg>
    </pc:docChg>
  </pc:docChgLst>
  <pc:docChgLst>
    <pc:chgData name="Murphy, Denise (ASD-N)" userId="S::denise.murphy@nbed.nb.ca::d0ab35c5-041d-4fc3-a54c-5e144097547b" providerId="AD" clId="Web-{2745D7C3-DF02-7C11-66F3-575C1986C1E1}"/>
    <pc:docChg chg="addSld delSld modSld">
      <pc:chgData name="Murphy, Denise (ASD-N)" userId="S::denise.murphy@nbed.nb.ca::d0ab35c5-041d-4fc3-a54c-5e144097547b" providerId="AD" clId="Web-{2745D7C3-DF02-7C11-66F3-575C1986C1E1}" dt="2021-04-21T13:39:54.167" v="275" actId="1076"/>
      <pc:docMkLst>
        <pc:docMk/>
      </pc:docMkLst>
      <pc:sldChg chg="modSp">
        <pc:chgData name="Murphy, Denise (ASD-N)" userId="S::denise.murphy@nbed.nb.ca::d0ab35c5-041d-4fc3-a54c-5e144097547b" providerId="AD" clId="Web-{2745D7C3-DF02-7C11-66F3-575C1986C1E1}" dt="2021-04-21T13:31:05.208" v="148" actId="14100"/>
        <pc:sldMkLst>
          <pc:docMk/>
          <pc:sldMk cId="3342258273" sldId="258"/>
        </pc:sldMkLst>
        <pc:spChg chg="mod">
          <ac:chgData name="Murphy, Denise (ASD-N)" userId="S::denise.murphy@nbed.nb.ca::d0ab35c5-041d-4fc3-a54c-5e144097547b" providerId="AD" clId="Web-{2745D7C3-DF02-7C11-66F3-575C1986C1E1}" dt="2021-04-21T13:31:05.208" v="148" actId="14100"/>
          <ac:spMkLst>
            <pc:docMk/>
            <pc:sldMk cId="3342258273" sldId="258"/>
            <ac:spMk id="2" creationId="{FB6B6E30-777B-4E20-A000-0E9838CBB804}"/>
          </ac:spMkLst>
        </pc:spChg>
      </pc:sldChg>
      <pc:sldChg chg="modSp">
        <pc:chgData name="Murphy, Denise (ASD-N)" userId="S::denise.murphy@nbed.nb.ca::d0ab35c5-041d-4fc3-a54c-5e144097547b" providerId="AD" clId="Web-{2745D7C3-DF02-7C11-66F3-575C1986C1E1}" dt="2021-04-21T13:31:46.162" v="154" actId="1076"/>
        <pc:sldMkLst>
          <pc:docMk/>
          <pc:sldMk cId="1545430953" sldId="259"/>
        </pc:sldMkLst>
        <pc:spChg chg="mod">
          <ac:chgData name="Murphy, Denise (ASD-N)" userId="S::denise.murphy@nbed.nb.ca::d0ab35c5-041d-4fc3-a54c-5e144097547b" providerId="AD" clId="Web-{2745D7C3-DF02-7C11-66F3-575C1986C1E1}" dt="2021-04-21T13:31:46.162" v="154" actId="1076"/>
          <ac:spMkLst>
            <pc:docMk/>
            <pc:sldMk cId="1545430953" sldId="259"/>
            <ac:spMk id="3" creationId="{5B32D402-77E1-4832-86B5-6AF9A9450000}"/>
          </ac:spMkLst>
        </pc:spChg>
      </pc:sldChg>
      <pc:sldChg chg="modSp">
        <pc:chgData name="Murphy, Denise (ASD-N)" userId="S::denise.murphy@nbed.nb.ca::d0ab35c5-041d-4fc3-a54c-5e144097547b" providerId="AD" clId="Web-{2745D7C3-DF02-7C11-66F3-575C1986C1E1}" dt="2021-04-21T13:33:22.647" v="187" actId="1076"/>
        <pc:sldMkLst>
          <pc:docMk/>
          <pc:sldMk cId="2412811143" sldId="260"/>
        </pc:sldMkLst>
        <pc:spChg chg="mod">
          <ac:chgData name="Murphy, Denise (ASD-N)" userId="S::denise.murphy@nbed.nb.ca::d0ab35c5-041d-4fc3-a54c-5e144097547b" providerId="AD" clId="Web-{2745D7C3-DF02-7C11-66F3-575C1986C1E1}" dt="2021-04-21T13:32:29.787" v="158" actId="1076"/>
          <ac:spMkLst>
            <pc:docMk/>
            <pc:sldMk cId="2412811143" sldId="260"/>
            <ac:spMk id="7" creationId="{6D67DBC7-007C-4963-BB5B-B8560A19CECF}"/>
          </ac:spMkLst>
        </pc:spChg>
        <pc:spChg chg="mod">
          <ac:chgData name="Murphy, Denise (ASD-N)" userId="S::denise.murphy@nbed.nb.ca::d0ab35c5-041d-4fc3-a54c-5e144097547b" providerId="AD" clId="Web-{2745D7C3-DF02-7C11-66F3-575C1986C1E1}" dt="2021-04-21T13:33:18.803" v="186" actId="1076"/>
          <ac:spMkLst>
            <pc:docMk/>
            <pc:sldMk cId="2412811143" sldId="260"/>
            <ac:spMk id="8" creationId="{657976C5-FC66-4783-979A-0E327E6456D0}"/>
          </ac:spMkLst>
        </pc:spChg>
        <pc:spChg chg="mod">
          <ac:chgData name="Murphy, Denise (ASD-N)" userId="S::denise.murphy@nbed.nb.ca::d0ab35c5-041d-4fc3-a54c-5e144097547b" providerId="AD" clId="Web-{2745D7C3-DF02-7C11-66F3-575C1986C1E1}" dt="2021-04-21T13:33:22.647" v="187" actId="1076"/>
          <ac:spMkLst>
            <pc:docMk/>
            <pc:sldMk cId="2412811143" sldId="260"/>
            <ac:spMk id="9" creationId="{2E699F39-CB46-48F4-8AEE-B97CE52A0AE0}"/>
          </ac:spMkLst>
        </pc:spChg>
      </pc:sldChg>
      <pc:sldChg chg="modSp">
        <pc:chgData name="Murphy, Denise (ASD-N)" userId="S::denise.murphy@nbed.nb.ca::d0ab35c5-041d-4fc3-a54c-5e144097547b" providerId="AD" clId="Web-{2745D7C3-DF02-7C11-66F3-575C1986C1E1}" dt="2021-04-21T13:34:49.210" v="229" actId="1076"/>
        <pc:sldMkLst>
          <pc:docMk/>
          <pc:sldMk cId="13511724" sldId="261"/>
        </pc:sldMkLst>
        <pc:spChg chg="mod">
          <ac:chgData name="Murphy, Denise (ASD-N)" userId="S::denise.murphy@nbed.nb.ca::d0ab35c5-041d-4fc3-a54c-5e144097547b" providerId="AD" clId="Web-{2745D7C3-DF02-7C11-66F3-575C1986C1E1}" dt="2021-04-21T13:33:46.054" v="195" actId="14100"/>
          <ac:spMkLst>
            <pc:docMk/>
            <pc:sldMk cId="13511724" sldId="261"/>
            <ac:spMk id="2" creationId="{7A80D556-9E84-4ABE-BE52-6E3E47CA2AE2}"/>
          </ac:spMkLst>
        </pc:spChg>
        <pc:spChg chg="mod">
          <ac:chgData name="Murphy, Denise (ASD-N)" userId="S::denise.murphy@nbed.nb.ca::d0ab35c5-041d-4fc3-a54c-5e144097547b" providerId="AD" clId="Web-{2745D7C3-DF02-7C11-66F3-575C1986C1E1}" dt="2021-04-21T13:34:49.210" v="229" actId="1076"/>
          <ac:spMkLst>
            <pc:docMk/>
            <pc:sldMk cId="13511724" sldId="261"/>
            <ac:spMk id="6" creationId="{E139F500-C624-4C26-BE4C-5E5F7324DA57}"/>
          </ac:spMkLst>
        </pc:spChg>
      </pc:sldChg>
      <pc:sldChg chg="del">
        <pc:chgData name="Murphy, Denise (ASD-N)" userId="S::denise.murphy@nbed.nb.ca::d0ab35c5-041d-4fc3-a54c-5e144097547b" providerId="AD" clId="Web-{2745D7C3-DF02-7C11-66F3-575C1986C1E1}" dt="2021-04-21T12:38:15.672" v="0"/>
        <pc:sldMkLst>
          <pc:docMk/>
          <pc:sldMk cId="2571137750" sldId="262"/>
        </pc:sldMkLst>
      </pc:sldChg>
      <pc:sldChg chg="addSp modSp">
        <pc:chgData name="Murphy, Denise (ASD-N)" userId="S::denise.murphy@nbed.nb.ca::d0ab35c5-041d-4fc3-a54c-5e144097547b" providerId="AD" clId="Web-{2745D7C3-DF02-7C11-66F3-575C1986C1E1}" dt="2021-04-21T13:36:21.008" v="258" actId="1076"/>
        <pc:sldMkLst>
          <pc:docMk/>
          <pc:sldMk cId="1603352627" sldId="263"/>
        </pc:sldMkLst>
        <pc:spChg chg="mod">
          <ac:chgData name="Murphy, Denise (ASD-N)" userId="S::denise.murphy@nbed.nb.ca::d0ab35c5-041d-4fc3-a54c-5e144097547b" providerId="AD" clId="Web-{2745D7C3-DF02-7C11-66F3-575C1986C1E1}" dt="2021-04-21T13:36:10.743" v="256" actId="1076"/>
          <ac:spMkLst>
            <pc:docMk/>
            <pc:sldMk cId="1603352627" sldId="263"/>
            <ac:spMk id="2" creationId="{784D7314-B495-428D-A82E-866488494B09}"/>
          </ac:spMkLst>
        </pc:spChg>
        <pc:spChg chg="add mod">
          <ac:chgData name="Murphy, Denise (ASD-N)" userId="S::denise.murphy@nbed.nb.ca::d0ab35c5-041d-4fc3-a54c-5e144097547b" providerId="AD" clId="Web-{2745D7C3-DF02-7C11-66F3-575C1986C1E1}" dt="2021-04-21T13:36:15.727" v="257" actId="1076"/>
          <ac:spMkLst>
            <pc:docMk/>
            <pc:sldMk cId="1603352627" sldId="263"/>
            <ac:spMk id="3" creationId="{2681BB4C-776B-4328-95AE-D58DEAC59375}"/>
          </ac:spMkLst>
        </pc:spChg>
        <pc:spChg chg="mod">
          <ac:chgData name="Murphy, Denise (ASD-N)" userId="S::denise.murphy@nbed.nb.ca::d0ab35c5-041d-4fc3-a54c-5e144097547b" providerId="AD" clId="Web-{2745D7C3-DF02-7C11-66F3-575C1986C1E1}" dt="2021-04-21T13:36:21.008" v="258" actId="1076"/>
          <ac:spMkLst>
            <pc:docMk/>
            <pc:sldMk cId="1603352627" sldId="263"/>
            <ac:spMk id="5" creationId="{16634A63-4793-466A-B693-82498DE8C228}"/>
          </ac:spMkLst>
        </pc:spChg>
      </pc:sldChg>
      <pc:sldChg chg="addSp modSp new mod setBg">
        <pc:chgData name="Murphy, Denise (ASD-N)" userId="S::denise.murphy@nbed.nb.ca::d0ab35c5-041d-4fc3-a54c-5e144097547b" providerId="AD" clId="Web-{2745D7C3-DF02-7C11-66F3-575C1986C1E1}" dt="2021-04-21T13:39:54.167" v="275" actId="1076"/>
        <pc:sldMkLst>
          <pc:docMk/>
          <pc:sldMk cId="3088975063" sldId="264"/>
        </pc:sldMkLst>
        <pc:spChg chg="add mod">
          <ac:chgData name="Murphy, Denise (ASD-N)" userId="S::denise.murphy@nbed.nb.ca::d0ab35c5-041d-4fc3-a54c-5e144097547b" providerId="AD" clId="Web-{2745D7C3-DF02-7C11-66F3-575C1986C1E1}" dt="2021-04-21T13:39:50.823" v="274" actId="1076"/>
          <ac:spMkLst>
            <pc:docMk/>
            <pc:sldMk cId="3088975063" sldId="264"/>
            <ac:spMk id="2" creationId="{C97B96A9-CBAE-42B2-943C-073035AC9592}"/>
          </ac:spMkLst>
        </pc:spChg>
        <pc:spChg chg="add mod">
          <ac:chgData name="Murphy, Denise (ASD-N)" userId="S::denise.murphy@nbed.nb.ca::d0ab35c5-041d-4fc3-a54c-5e144097547b" providerId="AD" clId="Web-{2745D7C3-DF02-7C11-66F3-575C1986C1E1}" dt="2021-04-21T13:39:54.167" v="275" actId="1076"/>
          <ac:spMkLst>
            <pc:docMk/>
            <pc:sldMk cId="3088975063" sldId="264"/>
            <ac:spMk id="3" creationId="{A00F7747-7B7A-4E86-A505-14BAF42233C3}"/>
          </ac:spMkLst>
        </pc:spChg>
        <pc:picChg chg="add mod ord">
          <ac:chgData name="Murphy, Denise (ASD-N)" userId="S::denise.murphy@nbed.nb.ca::d0ab35c5-041d-4fc3-a54c-5e144097547b" providerId="AD" clId="Web-{2745D7C3-DF02-7C11-66F3-575C1986C1E1}" dt="2021-04-21T13:37:24.587" v="260"/>
          <ac:picMkLst>
            <pc:docMk/>
            <pc:sldMk cId="3088975063" sldId="264"/>
            <ac:picMk id="4" creationId="{7AEEB4E6-060C-4509-A3CA-078D8B308E5C}"/>
          </ac:picMkLst>
        </pc:picChg>
        <pc:picChg chg="add">
          <ac:chgData name="Murphy, Denise (ASD-N)" userId="S::denise.murphy@nbed.nb.ca::d0ab35c5-041d-4fc3-a54c-5e144097547b" providerId="AD" clId="Web-{2745D7C3-DF02-7C11-66F3-575C1986C1E1}" dt="2021-04-21T13:37:24.587" v="260"/>
          <ac:picMkLst>
            <pc:docMk/>
            <pc:sldMk cId="3088975063" sldId="264"/>
            <ac:picMk id="9" creationId="{54DDEBDD-D8BD-41A6-8A0D-B00E3768B0F9}"/>
          </ac:picMkLst>
        </pc:picChg>
      </pc:sldChg>
    </pc:docChg>
  </pc:docChgLst>
  <pc:docChgLst>
    <pc:chgData name="Murphy, Denise (ASD-N)" userId="S::denise.murphy@nbed.nb.ca::d0ab35c5-041d-4fc3-a54c-5e144097547b" providerId="AD" clId="Web-{0DF5488A-7841-26E9-83A5-6AB76E694304}"/>
    <pc:docChg chg="addSld modSld">
      <pc:chgData name="Murphy, Denise (ASD-N)" userId="S::denise.murphy@nbed.nb.ca::d0ab35c5-041d-4fc3-a54c-5e144097547b" providerId="AD" clId="Web-{0DF5488A-7841-26E9-83A5-6AB76E694304}" dt="2021-04-13T13:43:44.037" v="271" actId="20577"/>
      <pc:docMkLst>
        <pc:docMk/>
      </pc:docMkLst>
      <pc:sldChg chg="addSp modSp new mod setBg setClrOvrMap">
        <pc:chgData name="Murphy, Denise (ASD-N)" userId="S::denise.murphy@nbed.nb.ca::d0ab35c5-041d-4fc3-a54c-5e144097547b" providerId="AD" clId="Web-{0DF5488A-7841-26E9-83A5-6AB76E694304}" dt="2021-04-13T13:43:44.037" v="271" actId="20577"/>
        <pc:sldMkLst>
          <pc:docMk/>
          <pc:sldMk cId="1545430953" sldId="259"/>
        </pc:sldMkLst>
        <pc:spChg chg="add mod ord">
          <ac:chgData name="Murphy, Denise (ASD-N)" userId="S::denise.murphy@nbed.nb.ca::d0ab35c5-041d-4fc3-a54c-5e144097547b" providerId="AD" clId="Web-{0DF5488A-7841-26E9-83A5-6AB76E694304}" dt="2021-04-13T13:15:41.005" v="236" actId="20577"/>
          <ac:spMkLst>
            <pc:docMk/>
            <pc:sldMk cId="1545430953" sldId="259"/>
            <ac:spMk id="2" creationId="{A05FAA72-C72D-4D91-918F-A731A5FF49B6}"/>
          </ac:spMkLst>
        </pc:spChg>
        <pc:spChg chg="add mod">
          <ac:chgData name="Murphy, Denise (ASD-N)" userId="S::denise.murphy@nbed.nb.ca::d0ab35c5-041d-4fc3-a54c-5e144097547b" providerId="AD" clId="Web-{0DF5488A-7841-26E9-83A5-6AB76E694304}" dt="2021-04-13T13:15:09.755" v="228" actId="1076"/>
          <ac:spMkLst>
            <pc:docMk/>
            <pc:sldMk cId="1545430953" sldId="259"/>
            <ac:spMk id="3" creationId="{5B32D402-77E1-4832-86B5-6AF9A9450000}"/>
          </ac:spMkLst>
        </pc:spChg>
        <pc:spChg chg="add mod">
          <ac:chgData name="Murphy, Denise (ASD-N)" userId="S::denise.murphy@nbed.nb.ca::d0ab35c5-041d-4fc3-a54c-5e144097547b" providerId="AD" clId="Web-{0DF5488A-7841-26E9-83A5-6AB76E694304}" dt="2021-04-13T10:41:44.568" v="85"/>
          <ac:spMkLst>
            <pc:docMk/>
            <pc:sldMk cId="1545430953" sldId="259"/>
            <ac:spMk id="5" creationId="{64518938-849A-4B3F-808C-FB46A1D26304}"/>
          </ac:spMkLst>
        </pc:spChg>
        <pc:spChg chg="add mod">
          <ac:chgData name="Murphy, Denise (ASD-N)" userId="S::denise.murphy@nbed.nb.ca::d0ab35c5-041d-4fc3-a54c-5e144097547b" providerId="AD" clId="Web-{0DF5488A-7841-26E9-83A5-6AB76E694304}" dt="2021-04-13T13:43:44.037" v="271" actId="20577"/>
          <ac:spMkLst>
            <pc:docMk/>
            <pc:sldMk cId="1545430953" sldId="259"/>
            <ac:spMk id="6" creationId="{D3149D41-097E-4998-BED5-DAE9C99C490E}"/>
          </ac:spMkLst>
        </pc:spChg>
        <pc:spChg chg="add mod">
          <ac:chgData name="Murphy, Denise (ASD-N)" userId="S::denise.murphy@nbed.nb.ca::d0ab35c5-041d-4fc3-a54c-5e144097547b" providerId="AD" clId="Web-{0DF5488A-7841-26E9-83A5-6AB76E694304}" dt="2021-04-13T10:41:44.568" v="85"/>
          <ac:spMkLst>
            <pc:docMk/>
            <pc:sldMk cId="1545430953" sldId="259"/>
            <ac:spMk id="8" creationId="{BCEF1524-F846-4042-A8D0-5E63F996EB0D}"/>
          </ac:spMkLst>
        </pc:spChg>
        <pc:spChg chg="add mod">
          <ac:chgData name="Murphy, Denise (ASD-N)" userId="S::denise.murphy@nbed.nb.ca::d0ab35c5-041d-4fc3-a54c-5e144097547b" providerId="AD" clId="Web-{0DF5488A-7841-26E9-83A5-6AB76E694304}" dt="2021-04-13T10:41:44.568" v="85"/>
          <ac:spMkLst>
            <pc:docMk/>
            <pc:sldMk cId="1545430953" sldId="259"/>
            <ac:spMk id="11" creationId="{EB5CE365-EBB9-4330-B1C3-C23565494676}"/>
          </ac:spMkLst>
        </pc:spChg>
        <pc:spChg chg="add mod">
          <ac:chgData name="Murphy, Denise (ASD-N)" userId="S::denise.murphy@nbed.nb.ca::d0ab35c5-041d-4fc3-a54c-5e144097547b" providerId="AD" clId="Web-{0DF5488A-7841-26E9-83A5-6AB76E694304}" dt="2021-04-13T10:41:44.568" v="85"/>
          <ac:spMkLst>
            <pc:docMk/>
            <pc:sldMk cId="1545430953" sldId="259"/>
            <ac:spMk id="14" creationId="{916F4139-6E91-4A33-AE0B-544DBA9AE0DE}"/>
          </ac:spMkLst>
        </pc:spChg>
        <pc:spChg chg="add">
          <ac:chgData name="Murphy, Denise (ASD-N)" userId="S::denise.murphy@nbed.nb.ca::d0ab35c5-041d-4fc3-a54c-5e144097547b" providerId="AD" clId="Web-{0DF5488A-7841-26E9-83A5-6AB76E694304}" dt="2021-04-13T10:41:44.568" v="85"/>
          <ac:spMkLst>
            <pc:docMk/>
            <pc:sldMk cId="1545430953" sldId="259"/>
            <ac:spMk id="19" creationId="{07977D39-626F-40D7-B00F-16E02602DD5A}"/>
          </ac:spMkLst>
        </pc:spChg>
        <pc:spChg chg="add">
          <ac:chgData name="Murphy, Denise (ASD-N)" userId="S::denise.murphy@nbed.nb.ca::d0ab35c5-041d-4fc3-a54c-5e144097547b" providerId="AD" clId="Web-{0DF5488A-7841-26E9-83A5-6AB76E694304}" dt="2021-04-13T10:41:44.568" v="85"/>
          <ac:spMkLst>
            <pc:docMk/>
            <pc:sldMk cId="1545430953" sldId="259"/>
            <ac:spMk id="21" creationId="{B905CDE4-B751-4B3E-B625-6E59F8903414}"/>
          </ac:spMkLst>
        </pc:spChg>
        <pc:spChg chg="add">
          <ac:chgData name="Murphy, Denise (ASD-N)" userId="S::denise.murphy@nbed.nb.ca::d0ab35c5-041d-4fc3-a54c-5e144097547b" providerId="AD" clId="Web-{0DF5488A-7841-26E9-83A5-6AB76E694304}" dt="2021-04-13T10:41:44.568" v="85"/>
          <ac:spMkLst>
            <pc:docMk/>
            <pc:sldMk cId="1545430953" sldId="259"/>
            <ac:spMk id="23" creationId="{08108C16-F4C0-44AA-999D-17BD39219B24}"/>
          </ac:spMkLst>
        </pc:spChg>
        <pc:spChg chg="add">
          <ac:chgData name="Murphy, Denise (ASD-N)" userId="S::denise.murphy@nbed.nb.ca::d0ab35c5-041d-4fc3-a54c-5e144097547b" providerId="AD" clId="Web-{0DF5488A-7841-26E9-83A5-6AB76E694304}" dt="2021-04-13T10:41:44.568" v="85"/>
          <ac:spMkLst>
            <pc:docMk/>
            <pc:sldMk cId="1545430953" sldId="259"/>
            <ac:spMk id="25" creationId="{C8F10CB3-3B5E-4C7A-98CF-B87454DDFA39}"/>
          </ac:spMkLst>
        </pc:spChg>
        <pc:picChg chg="add mod">
          <ac:chgData name="Murphy, Denise (ASD-N)" userId="S::denise.murphy@nbed.nb.ca::d0ab35c5-041d-4fc3-a54c-5e144097547b" providerId="AD" clId="Web-{0DF5488A-7841-26E9-83A5-6AB76E694304}" dt="2021-04-13T12:48:04.861" v="102" actId="1076"/>
          <ac:picMkLst>
            <pc:docMk/>
            <pc:sldMk cId="1545430953" sldId="259"/>
            <ac:picMk id="4" creationId="{5A1F25B6-A0C9-4654-87F7-45BB2D4FB986}"/>
          </ac:picMkLst>
        </pc:picChg>
        <pc:picChg chg="add mod ord">
          <ac:chgData name="Murphy, Denise (ASD-N)" userId="S::denise.murphy@nbed.nb.ca::d0ab35c5-041d-4fc3-a54c-5e144097547b" providerId="AD" clId="Web-{0DF5488A-7841-26E9-83A5-6AB76E694304}" dt="2021-04-13T10:42:45.772" v="93"/>
          <ac:picMkLst>
            <pc:docMk/>
            <pc:sldMk cId="1545430953" sldId="259"/>
            <ac:picMk id="7" creationId="{54172C16-85AF-4038-B021-B8D4942E7CAE}"/>
          </ac:picMkLst>
        </pc:picChg>
        <pc:picChg chg="add mod ord">
          <ac:chgData name="Murphy, Denise (ASD-N)" userId="S::denise.murphy@nbed.nb.ca::d0ab35c5-041d-4fc3-a54c-5e144097547b" providerId="AD" clId="Web-{0DF5488A-7841-26E9-83A5-6AB76E694304}" dt="2021-04-13T10:41:44.568" v="85"/>
          <ac:picMkLst>
            <pc:docMk/>
            <pc:sldMk cId="1545430953" sldId="259"/>
            <ac:picMk id="10" creationId="{40BE26B8-138E-4ED1-8F1F-BEFFF89EFD93}"/>
          </ac:picMkLst>
        </pc:picChg>
        <pc:picChg chg="add mod ord">
          <ac:chgData name="Murphy, Denise (ASD-N)" userId="S::denise.murphy@nbed.nb.ca::d0ab35c5-041d-4fc3-a54c-5e144097547b" providerId="AD" clId="Web-{0DF5488A-7841-26E9-83A5-6AB76E694304}" dt="2021-04-13T10:41:44.568" v="85"/>
          <ac:picMkLst>
            <pc:docMk/>
            <pc:sldMk cId="1545430953" sldId="259"/>
            <ac:picMk id="13" creationId="{EFCE694C-46BF-4355-8FB5-F47EA158B47C}"/>
          </ac:picMkLst>
        </pc:picChg>
      </pc:sldChg>
    </pc:docChg>
  </pc:docChgLst>
  <pc:docChgLst>
    <pc:chgData clId="Web-{186B3DAD-202A-5B81-9B2E-ED7BE30E6321}"/>
    <pc:docChg chg="modSld">
      <pc:chgData name="" userId="" providerId="" clId="Web-{186B3DAD-202A-5B81-9B2E-ED7BE30E6321}" dt="2021-04-12T14:13:13.139" v="1" actId="20577"/>
      <pc:docMkLst>
        <pc:docMk/>
      </pc:docMkLst>
      <pc:sldChg chg="modSp">
        <pc:chgData name="" userId="" providerId="" clId="Web-{186B3DAD-202A-5B81-9B2E-ED7BE30E6321}" dt="2021-04-12T14:13:13.139" v="1" actId="20577"/>
        <pc:sldMkLst>
          <pc:docMk/>
          <pc:sldMk cId="3342258273" sldId="258"/>
        </pc:sldMkLst>
        <pc:spChg chg="mod">
          <ac:chgData name="" userId="" providerId="" clId="Web-{186B3DAD-202A-5B81-9B2E-ED7BE30E6321}" dt="2021-04-12T14:13:13.139" v="1" actId="20577"/>
          <ac:spMkLst>
            <pc:docMk/>
            <pc:sldMk cId="3342258273" sldId="258"/>
            <ac:spMk id="4" creationId="{2A2CE2DA-4CE3-4212-BC55-880E31B5ED7D}"/>
          </ac:spMkLst>
        </pc:spChg>
      </pc:sldChg>
    </pc:docChg>
  </pc:docChgLst>
  <pc:docChgLst>
    <pc:chgData name="Murphy, Denise (ASD-N)" userId="S::denise.murphy@nbed.nb.ca::d0ab35c5-041d-4fc3-a54c-5e144097547b" providerId="AD" clId="Web-{271AF60B-0399-1108-0A28-9644B084D9B8}"/>
    <pc:docChg chg="addSld delSld modSld sldOrd">
      <pc:chgData name="Murphy, Denise (ASD-N)" userId="S::denise.murphy@nbed.nb.ca::d0ab35c5-041d-4fc3-a54c-5e144097547b" providerId="AD" clId="Web-{271AF60B-0399-1108-0A28-9644B084D9B8}" dt="2021-04-12T12:41:52.182" v="366" actId="20577"/>
      <pc:docMkLst>
        <pc:docMk/>
      </pc:docMkLst>
      <pc:sldChg chg="del ord">
        <pc:chgData name="Murphy, Denise (ASD-N)" userId="S::denise.murphy@nbed.nb.ca::d0ab35c5-041d-4fc3-a54c-5e144097547b" providerId="AD" clId="Web-{271AF60B-0399-1108-0A28-9644B084D9B8}" dt="2021-04-12T11:52:32.072" v="32"/>
        <pc:sldMkLst>
          <pc:docMk/>
          <pc:sldMk cId="109857222" sldId="256"/>
        </pc:sldMkLst>
      </pc:sldChg>
      <pc:sldChg chg="addSp delSp modSp new mod setBg setClrOvrMap">
        <pc:chgData name="Murphy, Denise (ASD-N)" userId="S::denise.murphy@nbed.nb.ca::d0ab35c5-041d-4fc3-a54c-5e144097547b" providerId="AD" clId="Web-{271AF60B-0399-1108-0A28-9644B084D9B8}" dt="2021-04-12T11:52:18.228" v="30" actId="1076"/>
        <pc:sldMkLst>
          <pc:docMk/>
          <pc:sldMk cId="3619977300" sldId="257"/>
        </pc:sldMkLst>
        <pc:spChg chg="add del">
          <ac:chgData name="Murphy, Denise (ASD-N)" userId="S::denise.murphy@nbed.nb.ca::d0ab35c5-041d-4fc3-a54c-5e144097547b" providerId="AD" clId="Web-{271AF60B-0399-1108-0A28-9644B084D9B8}" dt="2021-04-12T11:50:07.367" v="2"/>
          <ac:spMkLst>
            <pc:docMk/>
            <pc:sldMk cId="3619977300" sldId="257"/>
            <ac:spMk id="2" creationId="{919BCEEA-EADF-4EDA-B8EC-335E16CCC962}"/>
          </ac:spMkLst>
        </pc:spChg>
        <pc:spChg chg="add mod">
          <ac:chgData name="Murphy, Denise (ASD-N)" userId="S::denise.murphy@nbed.nb.ca::d0ab35c5-041d-4fc3-a54c-5e144097547b" providerId="AD" clId="Web-{271AF60B-0399-1108-0A28-9644B084D9B8}" dt="2021-04-12T11:52:18.228" v="30" actId="1076"/>
          <ac:spMkLst>
            <pc:docMk/>
            <pc:sldMk cId="3619977300" sldId="257"/>
            <ac:spMk id="3" creationId="{327D2466-CB24-495B-A089-4640D80708A7}"/>
          </ac:spMkLst>
        </pc:spChg>
        <pc:spChg chg="add del">
          <ac:chgData name="Murphy, Denise (ASD-N)" userId="S::denise.murphy@nbed.nb.ca::d0ab35c5-041d-4fc3-a54c-5e144097547b" providerId="AD" clId="Web-{271AF60B-0399-1108-0A28-9644B084D9B8}" dt="2021-04-12T11:51:23.087" v="22"/>
          <ac:spMkLst>
            <pc:docMk/>
            <pc:sldMk cId="3619977300" sldId="257"/>
            <ac:spMk id="9" creationId="{9AA72BD9-2C5A-4EDC-931F-5AA08EACA0F3}"/>
          </ac:spMkLst>
        </pc:spChg>
        <pc:spChg chg="add del">
          <ac:chgData name="Murphy, Denise (ASD-N)" userId="S::denise.murphy@nbed.nb.ca::d0ab35c5-041d-4fc3-a54c-5e144097547b" providerId="AD" clId="Web-{271AF60B-0399-1108-0A28-9644B084D9B8}" dt="2021-04-12T11:51:23.087" v="22"/>
          <ac:spMkLst>
            <pc:docMk/>
            <pc:sldMk cId="3619977300" sldId="257"/>
            <ac:spMk id="11" creationId="{DD3981AC-7B61-4947-BCF3-F7AA7FA385B9}"/>
          </ac:spMkLst>
        </pc:spChg>
        <pc:spChg chg="add del">
          <ac:chgData name="Murphy, Denise (ASD-N)" userId="S::denise.murphy@nbed.nb.ca::d0ab35c5-041d-4fc3-a54c-5e144097547b" providerId="AD" clId="Web-{271AF60B-0399-1108-0A28-9644B084D9B8}" dt="2021-04-12T11:51:23.087" v="22"/>
          <ac:spMkLst>
            <pc:docMk/>
            <pc:sldMk cId="3619977300" sldId="257"/>
            <ac:spMk id="13" creationId="{55D4142C-5077-457F-A6AD-3FECFDB39685}"/>
          </ac:spMkLst>
        </pc:spChg>
        <pc:spChg chg="add del">
          <ac:chgData name="Murphy, Denise (ASD-N)" userId="S::denise.murphy@nbed.nb.ca::d0ab35c5-041d-4fc3-a54c-5e144097547b" providerId="AD" clId="Web-{271AF60B-0399-1108-0A28-9644B084D9B8}" dt="2021-04-12T11:51:23.087" v="22"/>
          <ac:spMkLst>
            <pc:docMk/>
            <pc:sldMk cId="3619977300" sldId="257"/>
            <ac:spMk id="15" creationId="{7A5F0580-5EE9-419F-96EE-B6529EF6E7D0}"/>
          </ac:spMkLst>
        </pc:spChg>
        <pc:spChg chg="add">
          <ac:chgData name="Murphy, Denise (ASD-N)" userId="S::denise.murphy@nbed.nb.ca::d0ab35c5-041d-4fc3-a54c-5e144097547b" providerId="AD" clId="Web-{271AF60B-0399-1108-0A28-9644B084D9B8}" dt="2021-04-12T11:51:23.087" v="22"/>
          <ac:spMkLst>
            <pc:docMk/>
            <pc:sldMk cId="3619977300" sldId="257"/>
            <ac:spMk id="20" creationId="{0E91F5CA-B392-444C-88E3-BF5BAAEBDEB0}"/>
          </ac:spMkLst>
        </pc:spChg>
        <pc:spChg chg="add">
          <ac:chgData name="Murphy, Denise (ASD-N)" userId="S::denise.murphy@nbed.nb.ca::d0ab35c5-041d-4fc3-a54c-5e144097547b" providerId="AD" clId="Web-{271AF60B-0399-1108-0A28-9644B084D9B8}" dt="2021-04-12T11:51:23.087" v="22"/>
          <ac:spMkLst>
            <pc:docMk/>
            <pc:sldMk cId="3619977300" sldId="257"/>
            <ac:spMk id="22" creationId="{0459807F-B6FA-44D3-9A53-C55B6B56884A}"/>
          </ac:spMkLst>
        </pc:spChg>
        <pc:picChg chg="add mod ord">
          <ac:chgData name="Murphy, Denise (ASD-N)" userId="S::denise.murphy@nbed.nb.ca::d0ab35c5-041d-4fc3-a54c-5e144097547b" providerId="AD" clId="Web-{271AF60B-0399-1108-0A28-9644B084D9B8}" dt="2021-04-12T11:52:10.962" v="29" actId="1076"/>
          <ac:picMkLst>
            <pc:docMk/>
            <pc:sldMk cId="3619977300" sldId="257"/>
            <ac:picMk id="5" creationId="{305946BF-98E7-4AC8-8787-7953F89EFF17}"/>
          </ac:picMkLst>
        </pc:picChg>
      </pc:sldChg>
      <pc:sldChg chg="addSp delSp modSp new mod setBg addAnim delAnim">
        <pc:chgData name="Murphy, Denise (ASD-N)" userId="S::denise.murphy@nbed.nb.ca::d0ab35c5-041d-4fc3-a54c-5e144097547b" providerId="AD" clId="Web-{271AF60B-0399-1108-0A28-9644B084D9B8}" dt="2021-04-12T12:41:52.182" v="366" actId="20577"/>
        <pc:sldMkLst>
          <pc:docMk/>
          <pc:sldMk cId="3342258273" sldId="258"/>
        </pc:sldMkLst>
        <pc:spChg chg="add mod">
          <ac:chgData name="Murphy, Denise (ASD-N)" userId="S::denise.murphy@nbed.nb.ca::d0ab35c5-041d-4fc3-a54c-5e144097547b" providerId="AD" clId="Web-{271AF60B-0399-1108-0A28-9644B084D9B8}" dt="2021-04-12T11:55:25.231" v="56"/>
          <ac:spMkLst>
            <pc:docMk/>
            <pc:sldMk cId="3342258273" sldId="258"/>
            <ac:spMk id="2" creationId="{FB6B6E30-777B-4E20-A000-0E9838CBB804}"/>
          </ac:spMkLst>
        </pc:spChg>
        <pc:spChg chg="add mod">
          <ac:chgData name="Murphy, Denise (ASD-N)" userId="S::denise.murphy@nbed.nb.ca::d0ab35c5-041d-4fc3-a54c-5e144097547b" providerId="AD" clId="Web-{271AF60B-0399-1108-0A28-9644B084D9B8}" dt="2021-04-12T12:02:14.334" v="108" actId="14100"/>
          <ac:spMkLst>
            <pc:docMk/>
            <pc:sldMk cId="3342258273" sldId="258"/>
            <ac:spMk id="4" creationId="{2A2CE2DA-4CE3-4212-BC55-880E31B5ED7D}"/>
          </ac:spMkLst>
        </pc:spChg>
        <pc:spChg chg="add mod">
          <ac:chgData name="Murphy, Denise (ASD-N)" userId="S::denise.murphy@nbed.nb.ca::d0ab35c5-041d-4fc3-a54c-5e144097547b" providerId="AD" clId="Web-{271AF60B-0399-1108-0A28-9644B084D9B8}" dt="2021-04-12T12:41:52.182" v="366" actId="20577"/>
          <ac:spMkLst>
            <pc:docMk/>
            <pc:sldMk cId="3342258273" sldId="258"/>
            <ac:spMk id="5" creationId="{E5B56BE5-B175-46E0-99CD-0FCAF20C4DD3}"/>
          </ac:spMkLst>
        </pc:spChg>
        <pc:spChg chg="add mod">
          <ac:chgData name="Murphy, Denise (ASD-N)" userId="S::denise.murphy@nbed.nb.ca::d0ab35c5-041d-4fc3-a54c-5e144097547b" providerId="AD" clId="Web-{271AF60B-0399-1108-0A28-9644B084D9B8}" dt="2021-04-12T12:13:57.346" v="353" actId="1076"/>
          <ac:spMkLst>
            <pc:docMk/>
            <pc:sldMk cId="3342258273" sldId="258"/>
            <ac:spMk id="6" creationId="{BBB841D6-38B9-486D-BD11-C19BE7D5A3F1}"/>
          </ac:spMkLst>
        </pc:spChg>
        <pc:spChg chg="add del">
          <ac:chgData name="Murphy, Denise (ASD-N)" userId="S::denise.murphy@nbed.nb.ca::d0ab35c5-041d-4fc3-a54c-5e144097547b" providerId="AD" clId="Web-{271AF60B-0399-1108-0A28-9644B084D9B8}" dt="2021-04-12T11:55:25.231" v="56"/>
          <ac:spMkLst>
            <pc:docMk/>
            <pc:sldMk cId="3342258273" sldId="258"/>
            <ac:spMk id="8" creationId="{62542EEC-4F7C-4AE2-933E-EAC8EB3FA378}"/>
          </ac:spMkLst>
        </pc:spChg>
        <pc:spChg chg="add del">
          <ac:chgData name="Murphy, Denise (ASD-N)" userId="S::denise.murphy@nbed.nb.ca::d0ab35c5-041d-4fc3-a54c-5e144097547b" providerId="AD" clId="Web-{271AF60B-0399-1108-0A28-9644B084D9B8}" dt="2021-04-12T11:55:25.231" v="56"/>
          <ac:spMkLst>
            <pc:docMk/>
            <pc:sldMk cId="3342258273" sldId="258"/>
            <ac:spMk id="10" creationId="{B81933D1-5615-42C7-9C0B-4EB7105CCE2D}"/>
          </ac:spMkLst>
        </pc:spChg>
        <pc:spChg chg="add del">
          <ac:chgData name="Murphy, Denise (ASD-N)" userId="S::denise.murphy@nbed.nb.ca::d0ab35c5-041d-4fc3-a54c-5e144097547b" providerId="AD" clId="Web-{271AF60B-0399-1108-0A28-9644B084D9B8}" dt="2021-04-12T11:55:25.231" v="56"/>
          <ac:spMkLst>
            <pc:docMk/>
            <pc:sldMk cId="3342258273" sldId="258"/>
            <ac:spMk id="12" creationId="{19C9EAEA-39D0-4B0E-A0EB-51E7B26740B1}"/>
          </ac:spMkLst>
        </pc:spChg>
        <pc:grpChg chg="add del">
          <ac:chgData name="Murphy, Denise (ASD-N)" userId="S::denise.murphy@nbed.nb.ca::d0ab35c5-041d-4fc3-a54c-5e144097547b" providerId="AD" clId="Web-{271AF60B-0399-1108-0A28-9644B084D9B8}" dt="2021-04-12T11:55:25.231" v="56"/>
          <ac:grpSpMkLst>
            <pc:docMk/>
            <pc:sldMk cId="3342258273" sldId="258"/>
            <ac:grpSpMk id="14" creationId="{032D8612-31EB-44CF-A1D0-14FD4C705424}"/>
          </ac:grpSpMkLst>
        </pc:grpChg>
        <pc:picChg chg="add mod ord">
          <ac:chgData name="Murphy, Denise (ASD-N)" userId="S::denise.murphy@nbed.nb.ca::d0ab35c5-041d-4fc3-a54c-5e144097547b" providerId="AD" clId="Web-{271AF60B-0399-1108-0A28-9644B084D9B8}" dt="2021-04-12T11:55:25.231" v="56"/>
          <ac:picMkLst>
            <pc:docMk/>
            <pc:sldMk cId="3342258273" sldId="258"/>
            <ac:picMk id="3" creationId="{693AC8A1-A8D5-4F6C-AC60-A05B6431B50D}"/>
          </ac:picMkLst>
        </pc:picChg>
      </pc:sldChg>
    </pc:docChg>
  </pc:docChgLst>
  <pc:docChgLst>
    <pc:chgData name="Murphy, Denise (ASD-N)" userId="S::denise.murphy@nbed.nb.ca::d0ab35c5-041d-4fc3-a54c-5e144097547b" providerId="AD" clId="Web-{D0EF50B1-0915-BDE3-731C-9E26A93E5539}"/>
    <pc:docChg chg="addSld modSld">
      <pc:chgData name="Murphy, Denise (ASD-N)" userId="S::denise.murphy@nbed.nb.ca::d0ab35c5-041d-4fc3-a54c-5e144097547b" providerId="AD" clId="Web-{D0EF50B1-0915-BDE3-731C-9E26A93E5539}" dt="2021-05-03T12:26:27.996" v="461" actId="1076"/>
      <pc:docMkLst>
        <pc:docMk/>
      </pc:docMkLst>
      <pc:sldChg chg="addSp modSp mod setBg">
        <pc:chgData name="Murphy, Denise (ASD-N)" userId="S::denise.murphy@nbed.nb.ca::d0ab35c5-041d-4fc3-a54c-5e144097547b" providerId="AD" clId="Web-{D0EF50B1-0915-BDE3-731C-9E26A93E5539}" dt="2021-05-03T12:26:27.996" v="461" actId="1076"/>
        <pc:sldMkLst>
          <pc:docMk/>
          <pc:sldMk cId="1408206675" sldId="269"/>
        </pc:sldMkLst>
        <pc:spChg chg="mod ord">
          <ac:chgData name="Murphy, Denise (ASD-N)" userId="S::denise.murphy@nbed.nb.ca::d0ab35c5-041d-4fc3-a54c-5e144097547b" providerId="AD" clId="Web-{D0EF50B1-0915-BDE3-731C-9E26A93E5539}" dt="2021-05-03T12:26:27.996" v="461" actId="1076"/>
          <ac:spMkLst>
            <pc:docMk/>
            <pc:sldMk cId="1408206675" sldId="269"/>
            <ac:spMk id="2" creationId="{A146916B-5DE5-4436-92CA-F4280379DCE5}"/>
          </ac:spMkLst>
        </pc:spChg>
        <pc:spChg chg="mod">
          <ac:chgData name="Murphy, Denise (ASD-N)" userId="S::denise.murphy@nbed.nb.ca::d0ab35c5-041d-4fc3-a54c-5e144097547b" providerId="AD" clId="Web-{D0EF50B1-0915-BDE3-731C-9E26A93E5539}" dt="2021-05-03T12:25:40.680" v="455" actId="1076"/>
          <ac:spMkLst>
            <pc:docMk/>
            <pc:sldMk cId="1408206675" sldId="269"/>
            <ac:spMk id="3" creationId="{37F18A06-2A36-44CF-90C4-D88996DFFB5F}"/>
          </ac:spMkLst>
        </pc:spChg>
        <pc:spChg chg="mod">
          <ac:chgData name="Murphy, Denise (ASD-N)" userId="S::denise.murphy@nbed.nb.ca::d0ab35c5-041d-4fc3-a54c-5e144097547b" providerId="AD" clId="Web-{D0EF50B1-0915-BDE3-731C-9E26A93E5539}" dt="2021-05-03T12:26:17.480" v="460" actId="14100"/>
          <ac:spMkLst>
            <pc:docMk/>
            <pc:sldMk cId="1408206675" sldId="269"/>
            <ac:spMk id="4" creationId="{39F03ECA-B9AB-49E0-A54F-6BD375D287DB}"/>
          </ac:spMkLst>
        </pc:spChg>
        <pc:spChg chg="add mod">
          <ac:chgData name="Murphy, Denise (ASD-N)" userId="S::denise.murphy@nbed.nb.ca::d0ab35c5-041d-4fc3-a54c-5e144097547b" providerId="AD" clId="Web-{D0EF50B1-0915-BDE3-731C-9E26A93E5539}" dt="2021-05-03T12:25:13.474" v="449"/>
          <ac:spMkLst>
            <pc:docMk/>
            <pc:sldMk cId="1408206675" sldId="269"/>
            <ac:spMk id="6" creationId="{C67CDFF6-A41C-466D-82A7-1857DB862509}"/>
          </ac:spMkLst>
        </pc:spChg>
        <pc:spChg chg="add">
          <ac:chgData name="Murphy, Denise (ASD-N)" userId="S::denise.murphy@nbed.nb.ca::d0ab35c5-041d-4fc3-a54c-5e144097547b" providerId="AD" clId="Web-{D0EF50B1-0915-BDE3-731C-9E26A93E5539}" dt="2021-05-03T12:25:13.474" v="449"/>
          <ac:spMkLst>
            <pc:docMk/>
            <pc:sldMk cId="1408206675" sldId="269"/>
            <ac:spMk id="11" creationId="{8FC9BE17-9A7B-462D-AE50-3D8777387304}"/>
          </ac:spMkLst>
        </pc:spChg>
        <pc:spChg chg="add">
          <ac:chgData name="Murphy, Denise (ASD-N)" userId="S::denise.murphy@nbed.nb.ca::d0ab35c5-041d-4fc3-a54c-5e144097547b" providerId="AD" clId="Web-{D0EF50B1-0915-BDE3-731C-9E26A93E5539}" dt="2021-05-03T12:25:13.474" v="449"/>
          <ac:spMkLst>
            <pc:docMk/>
            <pc:sldMk cId="1408206675" sldId="269"/>
            <ac:spMk id="13" creationId="{3EBE8569-6AEC-4B8C-8D53-2DE337CDBA65}"/>
          </ac:spMkLst>
        </pc:spChg>
        <pc:spChg chg="add">
          <ac:chgData name="Murphy, Denise (ASD-N)" userId="S::denise.murphy@nbed.nb.ca::d0ab35c5-041d-4fc3-a54c-5e144097547b" providerId="AD" clId="Web-{D0EF50B1-0915-BDE3-731C-9E26A93E5539}" dt="2021-05-03T12:25:13.474" v="449"/>
          <ac:spMkLst>
            <pc:docMk/>
            <pc:sldMk cId="1408206675" sldId="269"/>
            <ac:spMk id="15" creationId="{55D4142C-5077-457F-A6AD-3FECFDB39685}"/>
          </ac:spMkLst>
        </pc:spChg>
        <pc:spChg chg="add">
          <ac:chgData name="Murphy, Denise (ASD-N)" userId="S::denise.murphy@nbed.nb.ca::d0ab35c5-041d-4fc3-a54c-5e144097547b" providerId="AD" clId="Web-{D0EF50B1-0915-BDE3-731C-9E26A93E5539}" dt="2021-05-03T12:25:13.474" v="449"/>
          <ac:spMkLst>
            <pc:docMk/>
            <pc:sldMk cId="1408206675" sldId="269"/>
            <ac:spMk id="17" creationId="{7A5F0580-5EE9-419F-96EE-B6529EF6E7D0}"/>
          </ac:spMkLst>
        </pc:spChg>
        <pc:picChg chg="add mod ord">
          <ac:chgData name="Murphy, Denise (ASD-N)" userId="S::denise.murphy@nbed.nb.ca::d0ab35c5-041d-4fc3-a54c-5e144097547b" providerId="AD" clId="Web-{D0EF50B1-0915-BDE3-731C-9E26A93E5539}" dt="2021-05-03T12:25:13.474" v="449"/>
          <ac:picMkLst>
            <pc:docMk/>
            <pc:sldMk cId="1408206675" sldId="269"/>
            <ac:picMk id="5" creationId="{9F17B527-4CBB-4364-92A8-5D38CE4D39FB}"/>
          </ac:picMkLst>
        </pc:picChg>
      </pc:sldChg>
      <pc:sldChg chg="addSp delSp modSp mod setBg">
        <pc:chgData name="Murphy, Denise (ASD-N)" userId="S::denise.murphy@nbed.nb.ca::d0ab35c5-041d-4fc3-a54c-5e144097547b" providerId="AD" clId="Web-{D0EF50B1-0915-BDE3-731C-9E26A93E5539}" dt="2021-05-03T12:24:15.157" v="444" actId="1076"/>
        <pc:sldMkLst>
          <pc:docMk/>
          <pc:sldMk cId="1706458119" sldId="270"/>
        </pc:sldMkLst>
        <pc:spChg chg="mod ord">
          <ac:chgData name="Murphy, Denise (ASD-N)" userId="S::denise.murphy@nbed.nb.ca::d0ab35c5-041d-4fc3-a54c-5e144097547b" providerId="AD" clId="Web-{D0EF50B1-0915-BDE3-731C-9E26A93E5539}" dt="2021-05-03T12:23:33.309" v="438" actId="1076"/>
          <ac:spMkLst>
            <pc:docMk/>
            <pc:sldMk cId="1706458119" sldId="270"/>
            <ac:spMk id="2" creationId="{E49F5FAE-75E9-47AA-8DAE-7596310F1B61}"/>
          </ac:spMkLst>
        </pc:spChg>
        <pc:spChg chg="mod">
          <ac:chgData name="Murphy, Denise (ASD-N)" userId="S::denise.murphy@nbed.nb.ca::d0ab35c5-041d-4fc3-a54c-5e144097547b" providerId="AD" clId="Web-{D0EF50B1-0915-BDE3-731C-9E26A93E5539}" dt="2021-05-03T12:23:54.077" v="441" actId="1076"/>
          <ac:spMkLst>
            <pc:docMk/>
            <pc:sldMk cId="1706458119" sldId="270"/>
            <ac:spMk id="3" creationId="{E3182CC9-11A7-4FEA-B48D-1DC62DBA0C25}"/>
          </ac:spMkLst>
        </pc:spChg>
        <pc:spChg chg="mod">
          <ac:chgData name="Murphy, Denise (ASD-N)" userId="S::denise.murphy@nbed.nb.ca::d0ab35c5-041d-4fc3-a54c-5e144097547b" providerId="AD" clId="Web-{D0EF50B1-0915-BDE3-731C-9E26A93E5539}" dt="2021-05-03T12:24:15.157" v="444" actId="1076"/>
          <ac:spMkLst>
            <pc:docMk/>
            <pc:sldMk cId="1706458119" sldId="270"/>
            <ac:spMk id="4" creationId="{75934E7F-51D8-4514-8198-737090C35F95}"/>
          </ac:spMkLst>
        </pc:spChg>
        <pc:spChg chg="add mod ord">
          <ac:chgData name="Murphy, Denise (ASD-N)" userId="S::denise.murphy@nbed.nb.ca::d0ab35c5-041d-4fc3-a54c-5e144097547b" providerId="AD" clId="Web-{D0EF50B1-0915-BDE3-731C-9E26A93E5539}" dt="2021-05-03T12:23:22.386" v="436"/>
          <ac:spMkLst>
            <pc:docMk/>
            <pc:sldMk cId="1706458119" sldId="270"/>
            <ac:spMk id="6" creationId="{86F0C92D-9C1B-4F42-815B-8A75F593327E}"/>
          </ac:spMkLst>
        </pc:spChg>
        <pc:spChg chg="add">
          <ac:chgData name="Murphy, Denise (ASD-N)" userId="S::denise.murphy@nbed.nb.ca::d0ab35c5-041d-4fc3-a54c-5e144097547b" providerId="AD" clId="Web-{D0EF50B1-0915-BDE3-731C-9E26A93E5539}" dt="2021-05-03T12:23:22.386" v="436"/>
          <ac:spMkLst>
            <pc:docMk/>
            <pc:sldMk cId="1706458119" sldId="270"/>
            <ac:spMk id="16" creationId="{A44CB4EE-83AD-4C56-872E-1E3F03E706BB}"/>
          </ac:spMkLst>
        </pc:spChg>
        <pc:spChg chg="add">
          <ac:chgData name="Murphy, Denise (ASD-N)" userId="S::denise.murphy@nbed.nb.ca::d0ab35c5-041d-4fc3-a54c-5e144097547b" providerId="AD" clId="Web-{D0EF50B1-0915-BDE3-731C-9E26A93E5539}" dt="2021-05-03T12:23:22.386" v="436"/>
          <ac:spMkLst>
            <pc:docMk/>
            <pc:sldMk cId="1706458119" sldId="270"/>
            <ac:spMk id="18" creationId="{9255E12D-D5B1-4FC4-8749-107188960747}"/>
          </ac:spMkLst>
        </pc:spChg>
        <pc:spChg chg="add">
          <ac:chgData name="Murphy, Denise (ASD-N)" userId="S::denise.murphy@nbed.nb.ca::d0ab35c5-041d-4fc3-a54c-5e144097547b" providerId="AD" clId="Web-{D0EF50B1-0915-BDE3-731C-9E26A93E5539}" dt="2021-05-03T12:23:22.386" v="436"/>
          <ac:spMkLst>
            <pc:docMk/>
            <pc:sldMk cId="1706458119" sldId="270"/>
            <ac:spMk id="20" creationId="{9B20A794-0515-443F-9764-44A6569EC318}"/>
          </ac:spMkLst>
        </pc:spChg>
        <pc:spChg chg="add">
          <ac:chgData name="Murphy, Denise (ASD-N)" userId="S::denise.murphy@nbed.nb.ca::d0ab35c5-041d-4fc3-a54c-5e144097547b" providerId="AD" clId="Web-{D0EF50B1-0915-BDE3-731C-9E26A93E5539}" dt="2021-05-03T12:23:22.386" v="436"/>
          <ac:spMkLst>
            <pc:docMk/>
            <pc:sldMk cId="1706458119" sldId="270"/>
            <ac:spMk id="22" creationId="{A9CE15CA-2228-4197-93B9-E41A1DC42D51}"/>
          </ac:spMkLst>
        </pc:spChg>
        <pc:picChg chg="add mod ord">
          <ac:chgData name="Murphy, Denise (ASD-N)" userId="S::denise.murphy@nbed.nb.ca::d0ab35c5-041d-4fc3-a54c-5e144097547b" providerId="AD" clId="Web-{D0EF50B1-0915-BDE3-731C-9E26A93E5539}" dt="2021-05-03T12:23:22.386" v="436"/>
          <ac:picMkLst>
            <pc:docMk/>
            <pc:sldMk cId="1706458119" sldId="270"/>
            <ac:picMk id="5" creationId="{4B2C2C21-C9BD-4209-8ED4-446901434687}"/>
          </ac:picMkLst>
        </pc:picChg>
        <pc:picChg chg="add del">
          <ac:chgData name="Murphy, Denise (ASD-N)" userId="S::denise.murphy@nbed.nb.ca::d0ab35c5-041d-4fc3-a54c-5e144097547b" providerId="AD" clId="Web-{D0EF50B1-0915-BDE3-731C-9E26A93E5539}" dt="2021-05-03T12:23:22.386" v="436"/>
          <ac:picMkLst>
            <pc:docMk/>
            <pc:sldMk cId="1706458119" sldId="270"/>
            <ac:picMk id="11" creationId="{54DDEBDD-D8BD-41A6-8A0D-B00E3768B0F9}"/>
          </ac:picMkLst>
        </pc:picChg>
      </pc:sldChg>
      <pc:sldChg chg="addSp modSp mod setBg">
        <pc:chgData name="Murphy, Denise (ASD-N)" userId="S::denise.murphy@nbed.nb.ca::d0ab35c5-041d-4fc3-a54c-5e144097547b" providerId="AD" clId="Web-{D0EF50B1-0915-BDE3-731C-9E26A93E5539}" dt="2021-05-03T12:21:29.189" v="423" actId="1076"/>
        <pc:sldMkLst>
          <pc:docMk/>
          <pc:sldMk cId="2062821794" sldId="271"/>
        </pc:sldMkLst>
        <pc:spChg chg="mod">
          <ac:chgData name="Murphy, Denise (ASD-N)" userId="S::denise.murphy@nbed.nb.ca::d0ab35c5-041d-4fc3-a54c-5e144097547b" providerId="AD" clId="Web-{D0EF50B1-0915-BDE3-731C-9E26A93E5539}" dt="2021-05-03T12:21:22.017" v="421" actId="1076"/>
          <ac:spMkLst>
            <pc:docMk/>
            <pc:sldMk cId="2062821794" sldId="271"/>
            <ac:spMk id="2" creationId="{E1DC14E5-DBD8-48DC-8EB8-95D8C9EDA0ED}"/>
          </ac:spMkLst>
        </pc:spChg>
        <pc:spChg chg="mod">
          <ac:chgData name="Murphy, Denise (ASD-N)" userId="S::denise.murphy@nbed.nb.ca::d0ab35c5-041d-4fc3-a54c-5e144097547b" providerId="AD" clId="Web-{D0EF50B1-0915-BDE3-731C-9E26A93E5539}" dt="2021-05-03T12:21:29.189" v="423" actId="1076"/>
          <ac:spMkLst>
            <pc:docMk/>
            <pc:sldMk cId="2062821794" sldId="271"/>
            <ac:spMk id="3" creationId="{7CF5CA0D-9F37-435E-9EBE-8E71E873130A}"/>
          </ac:spMkLst>
        </pc:spChg>
        <pc:spChg chg="mod">
          <ac:chgData name="Murphy, Denise (ASD-N)" userId="S::denise.murphy@nbed.nb.ca::d0ab35c5-041d-4fc3-a54c-5e144097547b" providerId="AD" clId="Web-{D0EF50B1-0915-BDE3-731C-9E26A93E5539}" dt="2021-05-03T12:20:41.435" v="418" actId="1076"/>
          <ac:spMkLst>
            <pc:docMk/>
            <pc:sldMk cId="2062821794" sldId="271"/>
            <ac:spMk id="4" creationId="{B844B0A4-2199-4AFC-A183-23587CBDBAC1}"/>
          </ac:spMkLst>
        </pc:spChg>
        <pc:spChg chg="mod">
          <ac:chgData name="Murphy, Denise (ASD-N)" userId="S::denise.murphy@nbed.nb.ca::d0ab35c5-041d-4fc3-a54c-5e144097547b" providerId="AD" clId="Web-{D0EF50B1-0915-BDE3-731C-9E26A93E5539}" dt="2021-05-03T12:19:36.382" v="408"/>
          <ac:spMkLst>
            <pc:docMk/>
            <pc:sldMk cId="2062821794" sldId="271"/>
            <ac:spMk id="5" creationId="{E3FEC4CB-19C8-4BF4-A5AE-9D091187324A}"/>
          </ac:spMkLst>
        </pc:spChg>
        <pc:spChg chg="mod">
          <ac:chgData name="Murphy, Denise (ASD-N)" userId="S::denise.murphy@nbed.nb.ca::d0ab35c5-041d-4fc3-a54c-5e144097547b" providerId="AD" clId="Web-{D0EF50B1-0915-BDE3-731C-9E26A93E5539}" dt="2021-05-03T12:19:36.382" v="408"/>
          <ac:spMkLst>
            <pc:docMk/>
            <pc:sldMk cId="2062821794" sldId="271"/>
            <ac:spMk id="6" creationId="{23F72DEC-8599-48D1-95E7-CE1D75FE0025}"/>
          </ac:spMkLst>
        </pc:spChg>
        <pc:spChg chg="mod">
          <ac:chgData name="Murphy, Denise (ASD-N)" userId="S::denise.murphy@nbed.nb.ca::d0ab35c5-041d-4fc3-a54c-5e144097547b" providerId="AD" clId="Web-{D0EF50B1-0915-BDE3-731C-9E26A93E5539}" dt="2021-05-03T12:19:36.382" v="408"/>
          <ac:spMkLst>
            <pc:docMk/>
            <pc:sldMk cId="2062821794" sldId="271"/>
            <ac:spMk id="7" creationId="{B9C86B7F-3757-4BBD-A740-F58C6CBCEC1C}"/>
          </ac:spMkLst>
        </pc:spChg>
        <pc:spChg chg="mod">
          <ac:chgData name="Murphy, Denise (ASD-N)" userId="S::denise.murphy@nbed.nb.ca::d0ab35c5-041d-4fc3-a54c-5e144097547b" providerId="AD" clId="Web-{D0EF50B1-0915-BDE3-731C-9E26A93E5539}" dt="2021-05-03T12:19:36.382" v="408"/>
          <ac:spMkLst>
            <pc:docMk/>
            <pc:sldMk cId="2062821794" sldId="271"/>
            <ac:spMk id="8" creationId="{432B693B-D9A9-4D6E-8421-28E3822AB68C}"/>
          </ac:spMkLst>
        </pc:spChg>
        <pc:spChg chg="add">
          <ac:chgData name="Murphy, Denise (ASD-N)" userId="S::denise.murphy@nbed.nb.ca::d0ab35c5-041d-4fc3-a54c-5e144097547b" providerId="AD" clId="Web-{D0EF50B1-0915-BDE3-731C-9E26A93E5539}" dt="2021-05-03T12:19:36.382" v="408"/>
          <ac:spMkLst>
            <pc:docMk/>
            <pc:sldMk cId="2062821794" sldId="271"/>
            <ac:spMk id="14" creationId="{59A309A7-1751-4ABE-A3C1-EEC40366AD89}"/>
          </ac:spMkLst>
        </pc:spChg>
        <pc:spChg chg="add">
          <ac:chgData name="Murphy, Denise (ASD-N)" userId="S::denise.murphy@nbed.nb.ca::d0ab35c5-041d-4fc3-a54c-5e144097547b" providerId="AD" clId="Web-{D0EF50B1-0915-BDE3-731C-9E26A93E5539}" dt="2021-05-03T12:19:36.382" v="408"/>
          <ac:spMkLst>
            <pc:docMk/>
            <pc:sldMk cId="2062821794" sldId="271"/>
            <ac:spMk id="16" creationId="{967D8EB6-EAE1-4F9C-B398-83321E287204}"/>
          </ac:spMkLst>
        </pc:spChg>
        <pc:picChg chg="add mod ord">
          <ac:chgData name="Murphy, Denise (ASD-N)" userId="S::denise.murphy@nbed.nb.ca::d0ab35c5-041d-4fc3-a54c-5e144097547b" providerId="AD" clId="Web-{D0EF50B1-0915-BDE3-731C-9E26A93E5539}" dt="2021-05-03T12:21:25.861" v="422" actId="1076"/>
          <ac:picMkLst>
            <pc:docMk/>
            <pc:sldMk cId="2062821794" sldId="271"/>
            <ac:picMk id="9" creationId="{6BEF741A-82E3-42B5-B57A-3134A4EF9959}"/>
          </ac:picMkLst>
        </pc:picChg>
      </pc:sldChg>
      <pc:sldChg chg="addSp delSp modSp new">
        <pc:chgData name="Murphy, Denise (ASD-N)" userId="S::denise.murphy@nbed.nb.ca::d0ab35c5-041d-4fc3-a54c-5e144097547b" providerId="AD" clId="Web-{D0EF50B1-0915-BDE3-731C-9E26A93E5539}" dt="2021-05-03T12:18:18.329" v="405" actId="1076"/>
        <pc:sldMkLst>
          <pc:docMk/>
          <pc:sldMk cId="1147606909" sldId="273"/>
        </pc:sldMkLst>
        <pc:spChg chg="add mod">
          <ac:chgData name="Murphy, Denise (ASD-N)" userId="S::denise.murphy@nbed.nb.ca::d0ab35c5-041d-4fc3-a54c-5e144097547b" providerId="AD" clId="Web-{D0EF50B1-0915-BDE3-731C-9E26A93E5539}" dt="2021-05-03T11:41:31.465" v="18" actId="1076"/>
          <ac:spMkLst>
            <pc:docMk/>
            <pc:sldMk cId="1147606909" sldId="273"/>
            <ac:spMk id="2" creationId="{F7F6A0C6-4EB0-472C-994F-7A27BB489D54}"/>
          </ac:spMkLst>
        </pc:spChg>
        <pc:spChg chg="add mod">
          <ac:chgData name="Murphy, Denise (ASD-N)" userId="S::denise.murphy@nbed.nb.ca::d0ab35c5-041d-4fc3-a54c-5e144097547b" providerId="AD" clId="Web-{D0EF50B1-0915-BDE3-731C-9E26A93E5539}" dt="2021-05-03T11:52:34.006" v="132" actId="20577"/>
          <ac:spMkLst>
            <pc:docMk/>
            <pc:sldMk cId="1147606909" sldId="273"/>
            <ac:spMk id="3" creationId="{0F5EF078-E731-4DB1-9EBD-02D79ADB4172}"/>
          </ac:spMkLst>
        </pc:spChg>
        <pc:spChg chg="add mod">
          <ac:chgData name="Murphy, Denise (ASD-N)" userId="S::denise.murphy@nbed.nb.ca::d0ab35c5-041d-4fc3-a54c-5e144097547b" providerId="AD" clId="Web-{D0EF50B1-0915-BDE3-731C-9E26A93E5539}" dt="2021-05-03T12:18:18.329" v="405" actId="1076"/>
          <ac:spMkLst>
            <pc:docMk/>
            <pc:sldMk cId="1147606909" sldId="273"/>
            <ac:spMk id="4" creationId="{4F4431C0-A6CD-4764-9FE0-1F1309AD1B2B}"/>
          </ac:spMkLst>
        </pc:spChg>
        <pc:spChg chg="add del mod">
          <ac:chgData name="Murphy, Denise (ASD-N)" userId="S::denise.murphy@nbed.nb.ca::d0ab35c5-041d-4fc3-a54c-5e144097547b" providerId="AD" clId="Web-{D0EF50B1-0915-BDE3-731C-9E26A93E5539}" dt="2021-05-03T12:17:43.045" v="398"/>
          <ac:spMkLst>
            <pc:docMk/>
            <pc:sldMk cId="1147606909" sldId="273"/>
            <ac:spMk id="6" creationId="{301E8BD5-C2F4-45A7-94C1-82C1FCC9218D}"/>
          </ac:spMkLst>
        </pc:spChg>
        <pc:spChg chg="add mod">
          <ac:chgData name="Murphy, Denise (ASD-N)" userId="S::denise.murphy@nbed.nb.ca::d0ab35c5-041d-4fc3-a54c-5e144097547b" providerId="AD" clId="Web-{D0EF50B1-0915-BDE3-731C-9E26A93E5539}" dt="2021-05-03T12:17:37.778" v="397" actId="1076"/>
          <ac:spMkLst>
            <pc:docMk/>
            <pc:sldMk cId="1147606909" sldId="273"/>
            <ac:spMk id="9" creationId="{BA269FB6-ADF8-4550-B110-9193031E8E9C}"/>
          </ac:spMkLst>
        </pc:spChg>
        <pc:picChg chg="add del mod">
          <ac:chgData name="Murphy, Denise (ASD-N)" userId="S::denise.murphy@nbed.nb.ca::d0ab35c5-041d-4fc3-a54c-5e144097547b" providerId="AD" clId="Web-{D0EF50B1-0915-BDE3-731C-9E26A93E5539}" dt="2021-05-03T12:17:48.467" v="399"/>
          <ac:picMkLst>
            <pc:docMk/>
            <pc:sldMk cId="1147606909" sldId="273"/>
            <ac:picMk id="5" creationId="{89F0C7E7-613D-4373-920D-8776816CA834}"/>
          </ac:picMkLst>
        </pc:picChg>
        <pc:picChg chg="add mod">
          <ac:chgData name="Murphy, Denise (ASD-N)" userId="S::denise.murphy@nbed.nb.ca::d0ab35c5-041d-4fc3-a54c-5e144097547b" providerId="AD" clId="Web-{D0EF50B1-0915-BDE3-731C-9E26A93E5539}" dt="2021-05-03T12:18:12.828" v="404" actId="1076"/>
          <ac:picMkLst>
            <pc:docMk/>
            <pc:sldMk cId="1147606909" sldId="273"/>
            <ac:picMk id="8" creationId="{6BCE7147-1A75-4B50-ABEB-03C5472F57A7}"/>
          </ac:picMkLst>
        </pc:picChg>
      </pc:sldChg>
      <pc:sldChg chg="addSp modSp new">
        <pc:chgData name="Murphy, Denise (ASD-N)" userId="S::denise.murphy@nbed.nb.ca::d0ab35c5-041d-4fc3-a54c-5e144097547b" providerId="AD" clId="Web-{D0EF50B1-0915-BDE3-731C-9E26A93E5539}" dt="2021-05-03T11:45:36.939" v="68" actId="1076"/>
        <pc:sldMkLst>
          <pc:docMk/>
          <pc:sldMk cId="1616103869" sldId="274"/>
        </pc:sldMkLst>
        <pc:spChg chg="add mod">
          <ac:chgData name="Murphy, Denise (ASD-N)" userId="S::denise.murphy@nbed.nb.ca::d0ab35c5-041d-4fc3-a54c-5e144097547b" providerId="AD" clId="Web-{D0EF50B1-0915-BDE3-731C-9E26A93E5539}" dt="2021-05-03T11:44:47.482" v="46" actId="1076"/>
          <ac:spMkLst>
            <pc:docMk/>
            <pc:sldMk cId="1616103869" sldId="274"/>
            <ac:spMk id="2" creationId="{4934446C-7D61-42C1-A1A9-1A5B7500F0A6}"/>
          </ac:spMkLst>
        </pc:spChg>
        <pc:spChg chg="add mod">
          <ac:chgData name="Murphy, Denise (ASD-N)" userId="S::denise.murphy@nbed.nb.ca::d0ab35c5-041d-4fc3-a54c-5e144097547b" providerId="AD" clId="Web-{D0EF50B1-0915-BDE3-731C-9E26A93E5539}" dt="2021-05-03T11:45:36.939" v="68" actId="1076"/>
          <ac:spMkLst>
            <pc:docMk/>
            <pc:sldMk cId="1616103869" sldId="274"/>
            <ac:spMk id="3" creationId="{DFC75364-1A83-4BD8-8825-FD060C657024}"/>
          </ac:spMkLst>
        </pc:spChg>
      </pc:sldChg>
      <pc:sldChg chg="addSp modSp new">
        <pc:chgData name="Murphy, Denise (ASD-N)" userId="S::denise.murphy@nbed.nb.ca::d0ab35c5-041d-4fc3-a54c-5e144097547b" providerId="AD" clId="Web-{D0EF50B1-0915-BDE3-731C-9E26A93E5539}" dt="2021-05-03T11:47:59.983" v="105" actId="1076"/>
        <pc:sldMkLst>
          <pc:docMk/>
          <pc:sldMk cId="2725566273" sldId="275"/>
        </pc:sldMkLst>
        <pc:spChg chg="add mod">
          <ac:chgData name="Murphy, Denise (ASD-N)" userId="S::denise.murphy@nbed.nb.ca::d0ab35c5-041d-4fc3-a54c-5e144097547b" providerId="AD" clId="Web-{D0EF50B1-0915-BDE3-731C-9E26A93E5539}" dt="2021-05-03T11:46:28.740" v="82" actId="1076"/>
          <ac:spMkLst>
            <pc:docMk/>
            <pc:sldMk cId="2725566273" sldId="275"/>
            <ac:spMk id="2" creationId="{B43054EE-EE66-48CF-B7BE-A1C8A3570F49}"/>
          </ac:spMkLst>
        </pc:spChg>
        <pc:spChg chg="add mod">
          <ac:chgData name="Murphy, Denise (ASD-N)" userId="S::denise.murphy@nbed.nb.ca::d0ab35c5-041d-4fc3-a54c-5e144097547b" providerId="AD" clId="Web-{D0EF50B1-0915-BDE3-731C-9E26A93E5539}" dt="2021-05-03T11:46:08.739" v="74" actId="1076"/>
          <ac:spMkLst>
            <pc:docMk/>
            <pc:sldMk cId="2725566273" sldId="275"/>
            <ac:spMk id="3" creationId="{525EC655-1DEE-403F-811F-4F3F6E2CC0E4}"/>
          </ac:spMkLst>
        </pc:spChg>
        <pc:spChg chg="add mod">
          <ac:chgData name="Murphy, Denise (ASD-N)" userId="S::denise.murphy@nbed.nb.ca::d0ab35c5-041d-4fc3-a54c-5e144097547b" providerId="AD" clId="Web-{D0EF50B1-0915-BDE3-731C-9E26A93E5539}" dt="2021-05-03T11:47:59.983" v="105" actId="1076"/>
          <ac:spMkLst>
            <pc:docMk/>
            <pc:sldMk cId="2725566273" sldId="275"/>
            <ac:spMk id="4" creationId="{01BB6F30-3A2B-4316-9523-38CEBC153572}"/>
          </ac:spMkLst>
        </pc:spChg>
      </pc:sldChg>
      <pc:sldChg chg="addSp modSp new">
        <pc:chgData name="Murphy, Denise (ASD-N)" userId="S::denise.murphy@nbed.nb.ca::d0ab35c5-041d-4fc3-a54c-5e144097547b" providerId="AD" clId="Web-{D0EF50B1-0915-BDE3-731C-9E26A93E5539}" dt="2021-05-03T11:49:02.738" v="127" actId="1076"/>
        <pc:sldMkLst>
          <pc:docMk/>
          <pc:sldMk cId="1929016904" sldId="276"/>
        </pc:sldMkLst>
        <pc:spChg chg="add mod">
          <ac:chgData name="Murphy, Denise (ASD-N)" userId="S::denise.murphy@nbed.nb.ca::d0ab35c5-041d-4fc3-a54c-5e144097547b" providerId="AD" clId="Web-{D0EF50B1-0915-BDE3-731C-9E26A93E5539}" dt="2021-05-03T11:47:07.791" v="90" actId="1076"/>
          <ac:spMkLst>
            <pc:docMk/>
            <pc:sldMk cId="1929016904" sldId="276"/>
            <ac:spMk id="2" creationId="{121177EC-C0F0-479D-8BD9-3C3A713C0136}"/>
          </ac:spMkLst>
        </pc:spChg>
        <pc:spChg chg="add mod">
          <ac:chgData name="Murphy, Denise (ASD-N)" userId="S::denise.murphy@nbed.nb.ca::d0ab35c5-041d-4fc3-a54c-5e144097547b" providerId="AD" clId="Web-{D0EF50B1-0915-BDE3-731C-9E26A93E5539}" dt="2021-05-03T11:49:02.738" v="127" actId="1076"/>
          <ac:spMkLst>
            <pc:docMk/>
            <pc:sldMk cId="1929016904" sldId="276"/>
            <ac:spMk id="3" creationId="{04BFCBDE-881E-494C-A862-0347F0794659}"/>
          </ac:spMkLst>
        </pc:spChg>
      </pc:sldChg>
    </pc:docChg>
  </pc:docChgLst>
  <pc:docChgLst>
    <pc:chgData name="Murphy, Denise (ASD-N)" userId="S::denise.murphy@nbed.nb.ca::d0ab35c5-041d-4fc3-a54c-5e144097547b" providerId="AD" clId="Web-{242ED56D-AE75-EDCE-4233-640C799588EE}"/>
    <pc:docChg chg="modSld">
      <pc:chgData name="Murphy, Denise (ASD-N)" userId="S::denise.murphy@nbed.nb.ca::d0ab35c5-041d-4fc3-a54c-5e144097547b" providerId="AD" clId="Web-{242ED56D-AE75-EDCE-4233-640C799588EE}" dt="2021-04-28T13:12:33.336" v="271" actId="20577"/>
      <pc:docMkLst>
        <pc:docMk/>
      </pc:docMkLst>
      <pc:sldChg chg="addSp modSp">
        <pc:chgData name="Murphy, Denise (ASD-N)" userId="S::denise.murphy@nbed.nb.ca::d0ab35c5-041d-4fc3-a54c-5e144097547b" providerId="AD" clId="Web-{242ED56D-AE75-EDCE-4233-640C799588EE}" dt="2021-04-28T13:12:33.336" v="271" actId="20577"/>
        <pc:sldMkLst>
          <pc:docMk/>
          <pc:sldMk cId="1706458119" sldId="270"/>
        </pc:sldMkLst>
        <pc:spChg chg="mod">
          <ac:chgData name="Murphy, Denise (ASD-N)" userId="S::denise.murphy@nbed.nb.ca::d0ab35c5-041d-4fc3-a54c-5e144097547b" providerId="AD" clId="Web-{242ED56D-AE75-EDCE-4233-640C799588EE}" dt="2021-04-28T12:41:51.086" v="60" actId="20577"/>
          <ac:spMkLst>
            <pc:docMk/>
            <pc:sldMk cId="1706458119" sldId="270"/>
            <ac:spMk id="2" creationId="{E49F5FAE-75E9-47AA-8DAE-7596310F1B61}"/>
          </ac:spMkLst>
        </pc:spChg>
        <pc:spChg chg="mod">
          <ac:chgData name="Murphy, Denise (ASD-N)" userId="S::denise.murphy@nbed.nb.ca::d0ab35c5-041d-4fc3-a54c-5e144097547b" providerId="AD" clId="Web-{242ED56D-AE75-EDCE-4233-640C799588EE}" dt="2021-04-28T12:35:52.633" v="1" actId="1076"/>
          <ac:spMkLst>
            <pc:docMk/>
            <pc:sldMk cId="1706458119" sldId="270"/>
            <ac:spMk id="3" creationId="{E3182CC9-11A7-4FEA-B48D-1DC62DBA0C25}"/>
          </ac:spMkLst>
        </pc:spChg>
        <pc:spChg chg="add mod">
          <ac:chgData name="Murphy, Denise (ASD-N)" userId="S::denise.murphy@nbed.nb.ca::d0ab35c5-041d-4fc3-a54c-5e144097547b" providerId="AD" clId="Web-{242ED56D-AE75-EDCE-4233-640C799588EE}" dt="2021-04-28T13:12:33.336" v="271" actId="20577"/>
          <ac:spMkLst>
            <pc:docMk/>
            <pc:sldMk cId="1706458119" sldId="270"/>
            <ac:spMk id="4" creationId="{75934E7F-51D8-4514-8198-737090C35F9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jayce-o.blogspot.com/2013/10/30-inspiring-book-cover-posters-to-make.html" TargetMode="External"/><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hyperlink" Target="https://creativecommons.org/licenses/by-nc-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lillian888.wordpress.com/author/lillian888/page/3/"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hyperlink" Target="https://creativecommons.org/licenses/by-nc-nd/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pedia.org/wiki/Lenoir_High_School" TargetMode="External"/><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hyperlink" Target="https://creativecommons.org/licenses/by-sa/3.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hyperlink" Target="https://commons.wikimedia.org/wiki/File:Noto_Emoji_Oreo_1f603.svg" TargetMode="External"/><Relationship Id="rId7" Type="http://schemas.openxmlformats.org/officeDocument/2006/relationships/hyperlink" Target="https://commons.wikimedia.org/wiki/File:Noto_Emoji_Oreo_1f602.svg" TargetMode="External"/><Relationship Id="rId12"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creativecommons.org/licenses/by-sa/3.0/" TargetMode="External"/><Relationship Id="rId5" Type="http://schemas.openxmlformats.org/officeDocument/2006/relationships/hyperlink" Target="https://www.insauga.com/photos-a-ton-of-new-emojis-are-coming-to-your-devices" TargetMode="External"/><Relationship Id="rId10" Type="http://schemas.openxmlformats.org/officeDocument/2006/relationships/hyperlink" Target="https://creativecommons.org/licenses/by-nc/3.0/" TargetMode="External"/><Relationship Id="rId4" Type="http://schemas.openxmlformats.org/officeDocument/2006/relationships/image" Target="../media/image4.jpeg"/><Relationship Id="rId9" Type="http://schemas.openxmlformats.org/officeDocument/2006/relationships/hyperlink" Target="http://www.pngall.com/emoji-pn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93779577@N00/583212695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freepngimg.com/png/75757-united-gold-dollar-sign-states-transparent" TargetMode="External"/><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ngimg.com/download/8471" TargetMode="External"/><Relationship Id="rId7" Type="http://schemas.openxmlformats.org/officeDocument/2006/relationships/hyperlink" Target="https://creativecommons.org/licenses/by-nc-nd/3.0/" TargetMode="External"/><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busybrainsatsea.blogspot.com/2012/02/venn-diagramswhale-sharks.html" TargetMode="External"/><Relationship Id="rId5" Type="http://schemas.openxmlformats.org/officeDocument/2006/relationships/image" Target="../media/image13.gif"/><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7D2466-CB24-495B-A089-4640D80708A7}"/>
              </a:ext>
            </a:extLst>
          </p:cNvPr>
          <p:cNvSpPr txBox="1"/>
          <p:nvPr/>
        </p:nvSpPr>
        <p:spPr>
          <a:xfrm>
            <a:off x="1255060" y="5768342"/>
            <a:ext cx="9681882" cy="883653"/>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gn="ctr">
              <a:lnSpc>
                <a:spcPct val="90000"/>
              </a:lnSpc>
              <a:spcBef>
                <a:spcPct val="0"/>
              </a:spcBef>
              <a:spcAft>
                <a:spcPts val="600"/>
              </a:spcAft>
            </a:pPr>
            <a:r>
              <a:rPr lang="en-US" sz="9600">
                <a:solidFill>
                  <a:schemeClr val="tx1">
                    <a:lumMod val="85000"/>
                    <a:lumOff val="15000"/>
                  </a:schemeClr>
                </a:solidFill>
                <a:latin typeface="Broadway"/>
                <a:ea typeface="+mj-ea"/>
                <a:cs typeface="+mj-cs"/>
              </a:rPr>
              <a:t>Reading Log</a:t>
            </a:r>
          </a:p>
        </p:txBody>
      </p:sp>
      <p:pic>
        <p:nvPicPr>
          <p:cNvPr id="5" name="Picture 4" descr="Three neatly stacked books">
            <a:extLst>
              <a:ext uri="{FF2B5EF4-FFF2-40B4-BE49-F238E27FC236}">
                <a16:creationId xmlns:a16="http://schemas.microsoft.com/office/drawing/2014/main" id="{305946BF-98E7-4AC8-8787-7953F89EFF17}"/>
              </a:ext>
            </a:extLst>
          </p:cNvPr>
          <p:cNvPicPr>
            <a:picLocks noChangeAspect="1"/>
          </p:cNvPicPr>
          <p:nvPr/>
        </p:nvPicPr>
        <p:blipFill rotWithShape="1">
          <a:blip r:embed="rId2"/>
          <a:srcRect t="20631" b="7037"/>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61997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38B1A0-9B49-4610-8F2F-1057C8BAF526}"/>
              </a:ext>
            </a:extLst>
          </p:cNvPr>
          <p:cNvSpPr txBox="1"/>
          <p:nvPr/>
        </p:nvSpPr>
        <p:spPr>
          <a:xfrm>
            <a:off x="123648" y="842513"/>
            <a:ext cx="11556518" cy="60324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        </a:t>
            </a:r>
            <a:r>
              <a:rPr lang="en-US" sz="3200" dirty="0">
                <a:ea typeface="+mn-lt"/>
                <a:cs typeface="+mn-lt"/>
              </a:rPr>
              <a:t> </a:t>
            </a:r>
            <a:r>
              <a:rPr lang="en-US" sz="2800" dirty="0">
                <a:ea typeface="+mn-lt"/>
                <a:cs typeface="+mn-lt"/>
              </a:rPr>
              <a:t>Bobby values family and friends, old movies, playing cards and food. Throughout the book he keeps telling us what old time theme song would fit with what is happening at the time. He spends a lot of time with his dad watching old movies and playing cards, they often finish their evening eating ore cookies and drinking milk. Bobby loves peanut butter and fluff sandwiches and has the nickname fluff. </a:t>
            </a:r>
            <a:r>
              <a:rPr lang="en-US" sz="2800" dirty="0">
                <a:highlight>
                  <a:srgbClr val="FFFF00"/>
                </a:highlight>
                <a:ea typeface="+mn-lt"/>
                <a:cs typeface="+mn-lt"/>
              </a:rPr>
              <a:t>Bobby also </a:t>
            </a:r>
            <a:r>
              <a:rPr lang="en-US" sz="2800" dirty="0">
                <a:ea typeface="+mn-lt"/>
                <a:cs typeface="+mn-lt"/>
              </a:rPr>
              <a:t>spends a lot of time with his friends and one of their regular meeting places is a little dinner called The Candy Kitchen. </a:t>
            </a:r>
          </a:p>
          <a:p>
            <a:r>
              <a:rPr lang="en-US" sz="2800" dirty="0">
                <a:cs typeface="Calibri"/>
              </a:rPr>
              <a:t>       Boby and I actually have a lot in common. Family is the most important thing in my life. I enjoy watching movies and playing games with my children </a:t>
            </a:r>
            <a:r>
              <a:rPr lang="en-US" sz="2800">
                <a:cs typeface="Calibri"/>
              </a:rPr>
              <a:t>and grandchildren. One of my other passions is food and I have a sweet tooth just like Bobby. I think we would make great friends with all our common interests.</a:t>
            </a:r>
          </a:p>
          <a:p>
            <a:endParaRPr lang="en-US" dirty="0">
              <a:cs typeface="Calibri"/>
            </a:endParaRPr>
          </a:p>
        </p:txBody>
      </p:sp>
      <p:sp>
        <p:nvSpPr>
          <p:cNvPr id="3" name="TextBox 2">
            <a:extLst>
              <a:ext uri="{FF2B5EF4-FFF2-40B4-BE49-F238E27FC236}">
                <a16:creationId xmlns:a16="http://schemas.microsoft.com/office/drawing/2014/main" id="{3060AE5D-1054-45D4-85C0-79C0F1A1D373}"/>
              </a:ext>
            </a:extLst>
          </p:cNvPr>
          <p:cNvSpPr txBox="1"/>
          <p:nvPr/>
        </p:nvSpPr>
        <p:spPr>
          <a:xfrm>
            <a:off x="5557388" y="61037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6E2D1F61-BC36-4FD4-8211-9DD3D3125527}"/>
              </a:ext>
            </a:extLst>
          </p:cNvPr>
          <p:cNvSpPr txBox="1"/>
          <p:nvPr/>
        </p:nvSpPr>
        <p:spPr>
          <a:xfrm>
            <a:off x="209909" y="-5751"/>
            <a:ext cx="6078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cs typeface="Calibri"/>
              </a:rPr>
              <a:t>#8 Favorite Things (continued)</a:t>
            </a:r>
            <a:endParaRPr lang="en-US" sz="3600" dirty="0"/>
          </a:p>
        </p:txBody>
      </p:sp>
      <p:sp>
        <p:nvSpPr>
          <p:cNvPr id="5" name="TextBox 4">
            <a:extLst>
              <a:ext uri="{FF2B5EF4-FFF2-40B4-BE49-F238E27FC236}">
                <a16:creationId xmlns:a16="http://schemas.microsoft.com/office/drawing/2014/main" id="{839C53F4-480E-4D2F-BE11-25B6E629C76D}"/>
              </a:ext>
            </a:extLst>
          </p:cNvPr>
          <p:cNvSpPr txBox="1"/>
          <p:nvPr/>
        </p:nvSpPr>
        <p:spPr>
          <a:xfrm>
            <a:off x="6981646" y="109268"/>
            <a:ext cx="44684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FFFF00"/>
                </a:highlight>
                <a:cs typeface="Calibri"/>
              </a:rPr>
              <a:t>Sentences should not start with also, instead of saying Also bobby..... , say Bobby also …..</a:t>
            </a:r>
          </a:p>
        </p:txBody>
      </p:sp>
    </p:spTree>
    <p:extLst>
      <p:ext uri="{BB962C8B-B14F-4D97-AF65-F5344CB8AC3E}">
        <p14:creationId xmlns:p14="http://schemas.microsoft.com/office/powerpoint/2010/main" val="92574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A708A-CBFB-42D4-87C0-24FF72F0D790}"/>
              </a:ext>
            </a:extLst>
          </p:cNvPr>
          <p:cNvSpPr txBox="1"/>
          <p:nvPr/>
        </p:nvSpPr>
        <p:spPr>
          <a:xfrm>
            <a:off x="2035833" y="324928"/>
            <a:ext cx="33326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 9 - What's Up?</a:t>
            </a:r>
          </a:p>
        </p:txBody>
      </p:sp>
      <p:sp>
        <p:nvSpPr>
          <p:cNvPr id="3" name="TextBox 2">
            <a:extLst>
              <a:ext uri="{FF2B5EF4-FFF2-40B4-BE49-F238E27FC236}">
                <a16:creationId xmlns:a16="http://schemas.microsoft.com/office/drawing/2014/main" id="{2B6D47A0-5DEB-4D85-8087-DCF8091875F6}"/>
              </a:ext>
            </a:extLst>
          </p:cNvPr>
          <p:cNvSpPr txBox="1"/>
          <p:nvPr/>
        </p:nvSpPr>
        <p:spPr>
          <a:xfrm>
            <a:off x="9611803" y="137124"/>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The Misfits</a:t>
            </a:r>
          </a:p>
          <a:p>
            <a:r>
              <a:rPr lang="en-US" sz="2800" dirty="0" err="1">
                <a:cs typeface="Calibri"/>
              </a:rPr>
              <a:t>Pgs</a:t>
            </a:r>
            <a:r>
              <a:rPr lang="en-US" sz="2800" dirty="0">
                <a:cs typeface="Calibri"/>
              </a:rPr>
              <a:t> 76 - 87 </a:t>
            </a:r>
          </a:p>
        </p:txBody>
      </p:sp>
      <p:sp>
        <p:nvSpPr>
          <p:cNvPr id="4" name="TextBox 3">
            <a:extLst>
              <a:ext uri="{FF2B5EF4-FFF2-40B4-BE49-F238E27FC236}">
                <a16:creationId xmlns:a16="http://schemas.microsoft.com/office/drawing/2014/main" id="{50C030DC-D266-428A-A6EF-CA58AD1B6095}"/>
              </a:ext>
            </a:extLst>
          </p:cNvPr>
          <p:cNvSpPr txBox="1"/>
          <p:nvPr/>
        </p:nvSpPr>
        <p:spPr>
          <a:xfrm>
            <a:off x="2294628" y="1863306"/>
            <a:ext cx="914112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       A few topics I could speak to a reporter about could be name calling and the local election for city council. They are also having school elections in the </a:t>
            </a:r>
            <a:r>
              <a:rPr lang="en-US" sz="3200">
                <a:cs typeface="Calibri"/>
              </a:rPr>
              <a:t>book. This is how my life connects to the book.</a:t>
            </a:r>
          </a:p>
        </p:txBody>
      </p:sp>
      <p:pic>
        <p:nvPicPr>
          <p:cNvPr id="5" name="Picture 5" descr="Male News Reporter | Free SVG">
            <a:extLst>
              <a:ext uri="{FF2B5EF4-FFF2-40B4-BE49-F238E27FC236}">
                <a16:creationId xmlns:a16="http://schemas.microsoft.com/office/drawing/2014/main" id="{05F0B4F8-5850-49EB-8CF3-FD5F360D278F}"/>
              </a:ext>
            </a:extLst>
          </p:cNvPr>
          <p:cNvPicPr>
            <a:picLocks noChangeAspect="1"/>
          </p:cNvPicPr>
          <p:nvPr/>
        </p:nvPicPr>
        <p:blipFill>
          <a:blip r:embed="rId2"/>
          <a:stretch>
            <a:fillRect/>
          </a:stretch>
        </p:blipFill>
        <p:spPr>
          <a:xfrm flipH="1">
            <a:off x="302085" y="505224"/>
            <a:ext cx="2130724" cy="2139351"/>
          </a:xfrm>
          <a:prstGeom prst="rect">
            <a:avLst/>
          </a:prstGeom>
        </p:spPr>
      </p:pic>
      <p:pic>
        <p:nvPicPr>
          <p:cNvPr id="6" name="Picture 6" descr="Female news reporter | Free SVG">
            <a:extLst>
              <a:ext uri="{FF2B5EF4-FFF2-40B4-BE49-F238E27FC236}">
                <a16:creationId xmlns:a16="http://schemas.microsoft.com/office/drawing/2014/main" id="{8A8E1553-C16A-4583-8A05-1FDAB29307AE}"/>
              </a:ext>
            </a:extLst>
          </p:cNvPr>
          <p:cNvPicPr>
            <a:picLocks noChangeAspect="1"/>
          </p:cNvPicPr>
          <p:nvPr/>
        </p:nvPicPr>
        <p:blipFill>
          <a:blip r:embed="rId3"/>
          <a:stretch>
            <a:fillRect/>
          </a:stretch>
        </p:blipFill>
        <p:spPr>
          <a:xfrm>
            <a:off x="10000890" y="3519794"/>
            <a:ext cx="1722409" cy="2348828"/>
          </a:xfrm>
          <a:prstGeom prst="rect">
            <a:avLst/>
          </a:prstGeom>
        </p:spPr>
      </p:pic>
    </p:spTree>
    <p:extLst>
      <p:ext uri="{BB962C8B-B14F-4D97-AF65-F5344CB8AC3E}">
        <p14:creationId xmlns:p14="http://schemas.microsoft.com/office/powerpoint/2010/main" val="2386875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10;&#10;Description automatically generated">
            <a:extLst>
              <a:ext uri="{FF2B5EF4-FFF2-40B4-BE49-F238E27FC236}">
                <a16:creationId xmlns:a16="http://schemas.microsoft.com/office/drawing/2014/main" id="{9F17B527-4CBB-4364-92A8-5D38CE4D39F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5926" r="9092" b="20133"/>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7F18A06-2A36-44CF-90C4-D88996DFFB5F}"/>
              </a:ext>
            </a:extLst>
          </p:cNvPr>
          <p:cNvSpPr txBox="1"/>
          <p:nvPr/>
        </p:nvSpPr>
        <p:spPr>
          <a:xfrm>
            <a:off x="-2717" y="-247693"/>
            <a:ext cx="6486144" cy="1139089"/>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ct val="0"/>
              </a:spcBef>
              <a:spcAft>
                <a:spcPts val="600"/>
              </a:spcAft>
            </a:pPr>
            <a:r>
              <a:rPr lang="en-US" sz="4400" dirty="0">
                <a:latin typeface="+mj-lt"/>
                <a:ea typeface="+mj-ea"/>
                <a:cs typeface="+mj-cs"/>
              </a:rPr>
              <a:t># 10 - Make it a Bestseller</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146916B-5DE5-4436-92CA-F4280379DCE5}"/>
              </a:ext>
            </a:extLst>
          </p:cNvPr>
          <p:cNvSpPr txBox="1"/>
          <p:nvPr/>
        </p:nvSpPr>
        <p:spPr>
          <a:xfrm>
            <a:off x="270453" y="1093412"/>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400" dirty="0"/>
              <a:t>The Misfits​</a:t>
            </a:r>
            <a:endParaRPr lang="en-US" sz="2400" dirty="0">
              <a:cs typeface="Calibri"/>
            </a:endParaRPr>
          </a:p>
          <a:p>
            <a:pPr>
              <a:lnSpc>
                <a:spcPct val="90000"/>
              </a:lnSpc>
              <a:spcAft>
                <a:spcPts val="600"/>
              </a:spcAft>
            </a:pPr>
            <a:r>
              <a:rPr lang="en-US" sz="2400" dirty="0" err="1"/>
              <a:t>Pgs</a:t>
            </a:r>
            <a:r>
              <a:rPr lang="en-US" sz="2400" dirty="0"/>
              <a:t> 88 - 94</a:t>
            </a:r>
            <a:endParaRPr lang="en-US" sz="2400" dirty="0">
              <a:cs typeface="Calibri" panose="020F0502020204030204"/>
            </a:endParaRPr>
          </a:p>
        </p:txBody>
      </p:sp>
      <p:sp>
        <p:nvSpPr>
          <p:cNvPr id="4" name="TextBox 3">
            <a:extLst>
              <a:ext uri="{FF2B5EF4-FFF2-40B4-BE49-F238E27FC236}">
                <a16:creationId xmlns:a16="http://schemas.microsoft.com/office/drawing/2014/main" id="{39F03ECA-B9AB-49E0-A54F-6BD375D287DB}"/>
              </a:ext>
            </a:extLst>
          </p:cNvPr>
          <p:cNvSpPr txBox="1"/>
          <p:nvPr/>
        </p:nvSpPr>
        <p:spPr>
          <a:xfrm>
            <a:off x="296174" y="2539041"/>
            <a:ext cx="699889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600" dirty="0">
                <a:cs typeface="Calibri"/>
              </a:rPr>
              <a:t>      Another possible title for this book could be Make a Difference. The main characters are trying to make a difference in their school by participating in school politics. People want to </a:t>
            </a:r>
            <a:r>
              <a:rPr lang="en-US" sz="3600">
                <a:cs typeface="Calibri"/>
              </a:rPr>
              <a:t>make a difference in life so I think this title would work.</a:t>
            </a:r>
          </a:p>
        </p:txBody>
      </p:sp>
      <p:sp>
        <p:nvSpPr>
          <p:cNvPr id="6" name="TextBox 5">
            <a:extLst>
              <a:ext uri="{FF2B5EF4-FFF2-40B4-BE49-F238E27FC236}">
                <a16:creationId xmlns:a16="http://schemas.microsoft.com/office/drawing/2014/main" id="{C67CDFF6-A41C-466D-82A7-1857DB862509}"/>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40820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44CB4EE-83AD-4C56-872E-1E3F03E70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255E12D-D5B1-4FC4-8749-1071889607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2164" y="-1"/>
            <a:ext cx="759618" cy="6858000"/>
          </a:xfrm>
          <a:custGeom>
            <a:avLst/>
            <a:gdLst>
              <a:gd name="connsiteX0" fmla="*/ 2273 w 759618"/>
              <a:gd name="connsiteY0" fmla="*/ 0 h 6858000"/>
              <a:gd name="connsiteX1" fmla="*/ 759617 w 759618"/>
              <a:gd name="connsiteY1" fmla="*/ 0 h 6858000"/>
              <a:gd name="connsiteX2" fmla="*/ 759617 w 759618"/>
              <a:gd name="connsiteY2" fmla="*/ 1613807 h 6858000"/>
              <a:gd name="connsiteX3" fmla="*/ 759618 w 759618"/>
              <a:gd name="connsiteY3" fmla="*/ 1613808 h 6858000"/>
              <a:gd name="connsiteX4" fmla="*/ 759618 w 759618"/>
              <a:gd name="connsiteY4" fmla="*/ 6858000 h 6858000"/>
              <a:gd name="connsiteX5" fmla="*/ 0 w 759618"/>
              <a:gd name="connsiteY5" fmla="*/ 6391227 h 6858000"/>
              <a:gd name="connsiteX6" fmla="*/ 0 w 759618"/>
              <a:gd name="connsiteY6" fmla="*/ 1147035 h 6858000"/>
              <a:gd name="connsiteX7" fmla="*/ 2273 w 759618"/>
              <a:gd name="connsiteY7" fmla="*/ 114843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2273" y="0"/>
                </a:moveTo>
                <a:lnTo>
                  <a:pt x="759617" y="0"/>
                </a:lnTo>
                <a:lnTo>
                  <a:pt x="759617" y="1613807"/>
                </a:lnTo>
                <a:lnTo>
                  <a:pt x="759618" y="1613808"/>
                </a:lnTo>
                <a:lnTo>
                  <a:pt x="759618" y="6858000"/>
                </a:lnTo>
                <a:lnTo>
                  <a:pt x="0" y="6391227"/>
                </a:lnTo>
                <a:lnTo>
                  <a:pt x="0" y="1147035"/>
                </a:lnTo>
                <a:lnTo>
                  <a:pt x="2273" y="1148432"/>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0" name="Freeform 7">
            <a:extLst>
              <a:ext uri="{FF2B5EF4-FFF2-40B4-BE49-F238E27FC236}">
                <a16:creationId xmlns:a16="http://schemas.microsoft.com/office/drawing/2014/main" id="{9B20A794-0515-443F-9764-44A6569EC3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879652"/>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5" descr="A picture containing text, clipart&#10;&#10;Description automatically generated">
            <a:extLst>
              <a:ext uri="{FF2B5EF4-FFF2-40B4-BE49-F238E27FC236}">
                <a16:creationId xmlns:a16="http://schemas.microsoft.com/office/drawing/2014/main" id="{4B2C2C21-C9BD-4209-8ED4-44690143468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026" r="3027"/>
          <a:stretch/>
        </p:blipFill>
        <p:spPr>
          <a:xfrm>
            <a:off x="1" y="1"/>
            <a:ext cx="4634682" cy="6141008"/>
          </a:xfrm>
          <a:prstGeom prst="rect">
            <a:avLst/>
          </a:prstGeom>
        </p:spPr>
      </p:pic>
      <p:sp>
        <p:nvSpPr>
          <p:cNvPr id="22" name="Rectangle 8">
            <a:extLst>
              <a:ext uri="{FF2B5EF4-FFF2-40B4-BE49-F238E27FC236}">
                <a16:creationId xmlns:a16="http://schemas.microsoft.com/office/drawing/2014/main" id="{A9CE15CA-2228-4197-93B9-E41A1DC42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
            <a:ext cx="7287170" cy="6857999"/>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E3182CC9-11A7-4FEA-B48D-1DC62DBA0C25}"/>
              </a:ext>
            </a:extLst>
          </p:cNvPr>
          <p:cNvSpPr txBox="1"/>
          <p:nvPr/>
        </p:nvSpPr>
        <p:spPr>
          <a:xfrm>
            <a:off x="4905860" y="-463592"/>
            <a:ext cx="5840770" cy="177962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000" dirty="0">
                <a:latin typeface="+mj-lt"/>
                <a:ea typeface="+mj-ea"/>
                <a:cs typeface="+mj-cs"/>
              </a:rPr>
              <a:t>Talk-Show Question</a:t>
            </a:r>
          </a:p>
        </p:txBody>
      </p:sp>
      <p:sp>
        <p:nvSpPr>
          <p:cNvPr id="2" name="TextBox 1">
            <a:extLst>
              <a:ext uri="{FF2B5EF4-FFF2-40B4-BE49-F238E27FC236}">
                <a16:creationId xmlns:a16="http://schemas.microsoft.com/office/drawing/2014/main" id="{E49F5FAE-75E9-47AA-8DAE-7596310F1B61}"/>
              </a:ext>
            </a:extLst>
          </p:cNvPr>
          <p:cNvSpPr txBox="1"/>
          <p:nvPr/>
        </p:nvSpPr>
        <p:spPr>
          <a:xfrm>
            <a:off x="10268614" y="16352"/>
            <a:ext cx="5840770" cy="362299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400">
                <a:solidFill>
                  <a:srgbClr val="FEFFFF"/>
                </a:solidFill>
              </a:rPr>
              <a:t>The Misfits​</a:t>
            </a:r>
          </a:p>
          <a:p>
            <a:pPr indent="-228600">
              <a:lnSpc>
                <a:spcPct val="90000"/>
              </a:lnSpc>
              <a:spcAft>
                <a:spcPts val="600"/>
              </a:spcAft>
              <a:buFont typeface="Arial" panose="020B0604020202020204" pitchFamily="34" charset="0"/>
              <a:buChar char="•"/>
            </a:pPr>
            <a:r>
              <a:rPr lang="en-US" sz="2400">
                <a:solidFill>
                  <a:srgbClr val="FEFFFF"/>
                </a:solidFill>
              </a:rPr>
              <a:t>Pgs 95 -104</a:t>
            </a:r>
          </a:p>
        </p:txBody>
      </p:sp>
      <p:sp>
        <p:nvSpPr>
          <p:cNvPr id="4" name="TextBox 3">
            <a:extLst>
              <a:ext uri="{FF2B5EF4-FFF2-40B4-BE49-F238E27FC236}">
                <a16:creationId xmlns:a16="http://schemas.microsoft.com/office/drawing/2014/main" id="{75934E7F-51D8-4514-8198-737090C35F95}"/>
              </a:ext>
            </a:extLst>
          </p:cNvPr>
          <p:cNvSpPr txBox="1"/>
          <p:nvPr/>
        </p:nvSpPr>
        <p:spPr>
          <a:xfrm>
            <a:off x="4954438" y="669986"/>
            <a:ext cx="7200180"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dirty="0"/>
              <a:t>        </a:t>
            </a:r>
            <a:r>
              <a:rPr lang="en-US" sz="3600" dirty="0"/>
              <a:t>When I think of Bobby, I would have to say that people are good hearted. In Bobby's word's he characterises himself as "a get-along kind of guy". He was nice to Mr. Kellerman's replacement even when he didn't really like him, he moved over to give DuShauwn a seat and he played along with Mr. Kellerman's matching game to please him. Bobby is just an </a:t>
            </a:r>
            <a:r>
              <a:rPr lang="en-US" sz="3600"/>
              <a:t>all-round</a:t>
            </a:r>
            <a:r>
              <a:rPr lang="en-US" sz="3600" dirty="0"/>
              <a:t> good guy.</a:t>
            </a:r>
            <a:endParaRPr lang="en-US" sz="3600">
              <a:cs typeface="Calibri"/>
            </a:endParaRPr>
          </a:p>
        </p:txBody>
      </p:sp>
      <p:sp>
        <p:nvSpPr>
          <p:cNvPr id="6" name="TextBox 5">
            <a:extLst>
              <a:ext uri="{FF2B5EF4-FFF2-40B4-BE49-F238E27FC236}">
                <a16:creationId xmlns:a16="http://schemas.microsoft.com/office/drawing/2014/main" id="{86F0C92D-9C1B-4F42-815B-8A75F593327E}"/>
              </a:ext>
            </a:extLst>
          </p:cNvPr>
          <p:cNvSpPr txBox="1"/>
          <p:nvPr/>
        </p:nvSpPr>
        <p:spPr>
          <a:xfrm>
            <a:off x="2160929" y="5940954"/>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706458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C14E5-DBD8-48DC-8EB8-95D8C9EDA0ED}"/>
              </a:ext>
            </a:extLst>
          </p:cNvPr>
          <p:cNvSpPr txBox="1"/>
          <p:nvPr/>
        </p:nvSpPr>
        <p:spPr>
          <a:xfrm>
            <a:off x="245033" y="-1186770"/>
            <a:ext cx="6467867" cy="345061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400" dirty="0"/>
              <a:t>The Misfits​</a:t>
            </a:r>
            <a:endParaRPr lang="en-US" sz="2400" dirty="0">
              <a:cs typeface="Calibri"/>
            </a:endParaRPr>
          </a:p>
          <a:p>
            <a:pPr>
              <a:lnSpc>
                <a:spcPct val="90000"/>
              </a:lnSpc>
              <a:spcAft>
                <a:spcPts val="600"/>
              </a:spcAft>
            </a:pPr>
            <a:r>
              <a:rPr lang="en-US" sz="2400" dirty="0" err="1"/>
              <a:t>Pgs</a:t>
            </a:r>
            <a:r>
              <a:rPr lang="en-US" sz="2400" dirty="0"/>
              <a:t> 105 - 124</a:t>
            </a:r>
            <a:endParaRPr lang="en-US" sz="2400" dirty="0">
              <a:cs typeface="Calibri" panose="020F0502020204030204"/>
            </a:endParaRPr>
          </a:p>
        </p:txBody>
      </p:sp>
      <p:sp>
        <p:nvSpPr>
          <p:cNvPr id="14" name="Rectangle 1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545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E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9" descr="Clipart - Friendship">
            <a:extLst>
              <a:ext uri="{FF2B5EF4-FFF2-40B4-BE49-F238E27FC236}">
                <a16:creationId xmlns:a16="http://schemas.microsoft.com/office/drawing/2014/main" id="{6BEF741A-82E3-42B5-B57A-3134A4EF9959}"/>
              </a:ext>
            </a:extLst>
          </p:cNvPr>
          <p:cNvPicPr>
            <a:picLocks noChangeAspect="1"/>
          </p:cNvPicPr>
          <p:nvPr/>
        </p:nvPicPr>
        <p:blipFill>
          <a:blip r:embed="rId2"/>
          <a:stretch>
            <a:fillRect/>
          </a:stretch>
        </p:blipFill>
        <p:spPr>
          <a:xfrm>
            <a:off x="8305536" y="341649"/>
            <a:ext cx="3374276" cy="1458928"/>
          </a:xfrm>
          <a:prstGeom prst="rect">
            <a:avLst/>
          </a:prstGeom>
        </p:spPr>
      </p:pic>
      <p:sp>
        <p:nvSpPr>
          <p:cNvPr id="3" name="TextBox 2">
            <a:extLst>
              <a:ext uri="{FF2B5EF4-FFF2-40B4-BE49-F238E27FC236}">
                <a16:creationId xmlns:a16="http://schemas.microsoft.com/office/drawing/2014/main" id="{7CF5CA0D-9F37-435E-9EBE-8E71E873130A}"/>
              </a:ext>
            </a:extLst>
          </p:cNvPr>
          <p:cNvSpPr txBox="1"/>
          <p:nvPr/>
        </p:nvSpPr>
        <p:spPr>
          <a:xfrm>
            <a:off x="3387305" y="425570"/>
            <a:ext cx="45835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600" dirty="0">
                <a:cs typeface="Calibri"/>
              </a:rPr>
              <a:t># 12 - Pick a Theme</a:t>
            </a:r>
            <a:endParaRPr lang="en-US" sz="3600">
              <a:cs typeface="Calibri"/>
            </a:endParaRPr>
          </a:p>
        </p:txBody>
      </p:sp>
      <p:sp>
        <p:nvSpPr>
          <p:cNvPr id="4" name="TextBox 3">
            <a:extLst>
              <a:ext uri="{FF2B5EF4-FFF2-40B4-BE49-F238E27FC236}">
                <a16:creationId xmlns:a16="http://schemas.microsoft.com/office/drawing/2014/main" id="{B844B0A4-2199-4AFC-A183-23587CBDBAC1}"/>
              </a:ext>
            </a:extLst>
          </p:cNvPr>
          <p:cNvSpPr txBox="1"/>
          <p:nvPr/>
        </p:nvSpPr>
        <p:spPr>
          <a:xfrm>
            <a:off x="943156" y="2150853"/>
            <a:ext cx="964433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3600" dirty="0">
                <a:cs typeface="Calibri"/>
              </a:rPr>
              <a:t>      This book addresses a lot of themes. Friendship is a major theme in this chapter. Joe tells his friends something he has never told anyone else. His friends support and except him as he is. This scene shows what real friendship is all about.</a:t>
            </a:r>
            <a:endParaRPr lang="en-US" sz="3600">
              <a:cs typeface="Calibri"/>
            </a:endParaRPr>
          </a:p>
        </p:txBody>
      </p:sp>
      <p:sp>
        <p:nvSpPr>
          <p:cNvPr id="5" name="TextBox 4">
            <a:extLst>
              <a:ext uri="{FF2B5EF4-FFF2-40B4-BE49-F238E27FC236}">
                <a16:creationId xmlns:a16="http://schemas.microsoft.com/office/drawing/2014/main" id="{E3FEC4CB-19C8-4BF4-A5AE-9D091187324A}"/>
              </a:ext>
            </a:extLst>
          </p:cNvPr>
          <p:cNvSpPr txBox="1"/>
          <p:nvPr/>
        </p:nvSpPr>
        <p:spPr>
          <a:xfrm>
            <a:off x="755350" y="19055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rgbClr val="FF0000"/>
                </a:solidFill>
                <a:cs typeface="Calibri"/>
              </a:rPr>
              <a:t>introductory sentence</a:t>
            </a:r>
            <a:endParaRPr lang="en-US">
              <a:cs typeface="Calibri"/>
            </a:endParaRPr>
          </a:p>
        </p:txBody>
      </p:sp>
      <p:sp>
        <p:nvSpPr>
          <p:cNvPr id="6" name="TextBox 5">
            <a:extLst>
              <a:ext uri="{FF2B5EF4-FFF2-40B4-BE49-F238E27FC236}">
                <a16:creationId xmlns:a16="http://schemas.microsoft.com/office/drawing/2014/main" id="{23F72DEC-8599-48D1-95E7-CE1D75FE0025}"/>
              </a:ext>
            </a:extLst>
          </p:cNvPr>
          <p:cNvSpPr txBox="1"/>
          <p:nvPr/>
        </p:nvSpPr>
        <p:spPr>
          <a:xfrm>
            <a:off x="6792942" y="305482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rgbClr val="FF0000"/>
                </a:solidFill>
                <a:cs typeface="Calibri"/>
              </a:rPr>
              <a:t>support from the chapter</a:t>
            </a:r>
          </a:p>
        </p:txBody>
      </p:sp>
      <p:sp>
        <p:nvSpPr>
          <p:cNvPr id="7" name="TextBox 6">
            <a:extLst>
              <a:ext uri="{FF2B5EF4-FFF2-40B4-BE49-F238E27FC236}">
                <a16:creationId xmlns:a16="http://schemas.microsoft.com/office/drawing/2014/main" id="{B9C86B7F-3757-4BBD-A740-F58C6CBCEC1C}"/>
              </a:ext>
            </a:extLst>
          </p:cNvPr>
          <p:cNvSpPr txBox="1"/>
          <p:nvPr/>
        </p:nvSpPr>
        <p:spPr>
          <a:xfrm>
            <a:off x="8833629" y="19612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rgbClr val="FF0000"/>
                </a:solidFill>
                <a:cs typeface="Calibri"/>
              </a:rPr>
              <a:t>answer to the question</a:t>
            </a:r>
          </a:p>
        </p:txBody>
      </p:sp>
      <p:sp>
        <p:nvSpPr>
          <p:cNvPr id="8" name="TextBox 7">
            <a:extLst>
              <a:ext uri="{FF2B5EF4-FFF2-40B4-BE49-F238E27FC236}">
                <a16:creationId xmlns:a16="http://schemas.microsoft.com/office/drawing/2014/main" id="{432B693B-D9A9-4D6E-8421-28E3822AB68C}"/>
              </a:ext>
            </a:extLst>
          </p:cNvPr>
          <p:cNvSpPr txBox="1"/>
          <p:nvPr/>
        </p:nvSpPr>
        <p:spPr>
          <a:xfrm>
            <a:off x="5755975" y="48645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a:solidFill>
                  <a:srgbClr val="FF0000"/>
                </a:solidFill>
                <a:cs typeface="Calibri"/>
              </a:rPr>
              <a:t>concluding sentence</a:t>
            </a:r>
            <a:endParaRPr lang="en-US">
              <a:cs typeface="Calibri"/>
            </a:endParaRPr>
          </a:p>
        </p:txBody>
      </p:sp>
    </p:spTree>
    <p:extLst>
      <p:ext uri="{BB962C8B-B14F-4D97-AF65-F5344CB8AC3E}">
        <p14:creationId xmlns:p14="http://schemas.microsoft.com/office/powerpoint/2010/main" val="2062821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4446C-7D61-42C1-A1A9-1A5B7500F0A6}"/>
              </a:ext>
            </a:extLst>
          </p:cNvPr>
          <p:cNvSpPr txBox="1"/>
          <p:nvPr/>
        </p:nvSpPr>
        <p:spPr>
          <a:xfrm>
            <a:off x="10202174" y="267419"/>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The Misfits </a:t>
            </a:r>
          </a:p>
          <a:p>
            <a:r>
              <a:rPr lang="en-US" sz="2400" err="1">
                <a:ea typeface="+mn-lt"/>
                <a:cs typeface="+mn-lt"/>
              </a:rPr>
              <a:t>Pgs</a:t>
            </a:r>
            <a:r>
              <a:rPr lang="en-US" sz="2400">
                <a:ea typeface="+mn-lt"/>
                <a:cs typeface="+mn-lt"/>
              </a:rPr>
              <a:t> 136 - </a:t>
            </a:r>
          </a:p>
          <a:p>
            <a:pPr algn="l"/>
            <a:endParaRPr lang="en-US" dirty="0">
              <a:cs typeface="Calibri"/>
            </a:endParaRPr>
          </a:p>
        </p:txBody>
      </p:sp>
      <p:sp>
        <p:nvSpPr>
          <p:cNvPr id="3" name="TextBox 2">
            <a:extLst>
              <a:ext uri="{FF2B5EF4-FFF2-40B4-BE49-F238E27FC236}">
                <a16:creationId xmlns:a16="http://schemas.microsoft.com/office/drawing/2014/main" id="{DFC75364-1A83-4BD8-8825-FD060C657024}"/>
              </a:ext>
            </a:extLst>
          </p:cNvPr>
          <p:cNvSpPr txBox="1"/>
          <p:nvPr/>
        </p:nvSpPr>
        <p:spPr>
          <a:xfrm>
            <a:off x="180256" y="266520"/>
            <a:ext cx="54173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 13 – Past, Present, Future</a:t>
            </a:r>
          </a:p>
        </p:txBody>
      </p:sp>
      <p:sp>
        <p:nvSpPr>
          <p:cNvPr id="4" name="TextBox 3">
            <a:extLst>
              <a:ext uri="{FF2B5EF4-FFF2-40B4-BE49-F238E27FC236}">
                <a16:creationId xmlns:a16="http://schemas.microsoft.com/office/drawing/2014/main" id="{F4F090CF-DFA5-4512-A382-5F7452BE42C1}"/>
              </a:ext>
            </a:extLst>
          </p:cNvPr>
          <p:cNvSpPr txBox="1"/>
          <p:nvPr/>
        </p:nvSpPr>
        <p:spPr>
          <a:xfrm>
            <a:off x="497458" y="2193985"/>
            <a:ext cx="1108206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cs typeface="Calibri"/>
              </a:rPr>
              <a:t>       This book was written 20 years ago in 2001.</a:t>
            </a:r>
            <a:endParaRPr lang="en-US" sz="6000" dirty="0">
              <a:cs typeface="Calibri"/>
            </a:endParaRPr>
          </a:p>
        </p:txBody>
      </p:sp>
    </p:spTree>
    <p:extLst>
      <p:ext uri="{BB962C8B-B14F-4D97-AF65-F5344CB8AC3E}">
        <p14:creationId xmlns:p14="http://schemas.microsoft.com/office/powerpoint/2010/main" val="1616103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F6A0C6-4EB0-472C-994F-7A27BB489D54}"/>
              </a:ext>
            </a:extLst>
          </p:cNvPr>
          <p:cNvSpPr txBox="1"/>
          <p:nvPr/>
        </p:nvSpPr>
        <p:spPr>
          <a:xfrm>
            <a:off x="267419" y="324928"/>
            <a:ext cx="42815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#14 – Important Scenes</a:t>
            </a:r>
            <a:endParaRPr lang="en-US" dirty="0">
              <a:cs typeface="Calibri"/>
            </a:endParaRPr>
          </a:p>
        </p:txBody>
      </p:sp>
      <p:sp>
        <p:nvSpPr>
          <p:cNvPr id="3" name="TextBox 2">
            <a:extLst>
              <a:ext uri="{FF2B5EF4-FFF2-40B4-BE49-F238E27FC236}">
                <a16:creationId xmlns:a16="http://schemas.microsoft.com/office/drawing/2014/main" id="{0F5EF078-E731-4DB1-9EBD-02D79ADB4172}"/>
              </a:ext>
            </a:extLst>
          </p:cNvPr>
          <p:cNvSpPr txBox="1"/>
          <p:nvPr/>
        </p:nvSpPr>
        <p:spPr>
          <a:xfrm>
            <a:off x="9828362" y="51758"/>
            <a:ext cx="27432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The Misfits </a:t>
            </a:r>
          </a:p>
          <a:p>
            <a:r>
              <a:rPr lang="en-US" sz="2800" dirty="0" err="1">
                <a:ea typeface="+mn-lt"/>
                <a:cs typeface="+mn-lt"/>
              </a:rPr>
              <a:t>Pgs</a:t>
            </a:r>
            <a:r>
              <a:rPr lang="en-US" sz="2800" dirty="0">
                <a:ea typeface="+mn-lt"/>
                <a:cs typeface="+mn-lt"/>
              </a:rPr>
              <a:t> 125 - 135</a:t>
            </a:r>
          </a:p>
          <a:p>
            <a:pPr algn="l"/>
            <a:endParaRPr lang="en-US" dirty="0">
              <a:cs typeface="Calibri"/>
            </a:endParaRPr>
          </a:p>
        </p:txBody>
      </p:sp>
      <p:sp>
        <p:nvSpPr>
          <p:cNvPr id="4" name="TextBox 3">
            <a:extLst>
              <a:ext uri="{FF2B5EF4-FFF2-40B4-BE49-F238E27FC236}">
                <a16:creationId xmlns:a16="http://schemas.microsoft.com/office/drawing/2014/main" id="{4F4431C0-A6CD-4764-9FE0-1F1309AD1B2B}"/>
              </a:ext>
            </a:extLst>
          </p:cNvPr>
          <p:cNvSpPr txBox="1"/>
          <p:nvPr/>
        </p:nvSpPr>
        <p:spPr>
          <a:xfrm>
            <a:off x="612475" y="1029419"/>
            <a:ext cx="901172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dirty="0">
              <a:cs typeface="Calibri"/>
            </a:endParaRPr>
          </a:p>
          <a:p>
            <a:r>
              <a:rPr lang="en-US" sz="3200" dirty="0">
                <a:cs typeface="Calibri"/>
              </a:rPr>
              <a:t>        School has a huge impact on my character's life. Most of the story takes place in the school. At school Bobby gets called Fluff, Blubber and other names. Bobby feels hurt when he is called these names, he says "It doesn't matter how many times I've been called names, it still hurts".</a:t>
            </a:r>
          </a:p>
        </p:txBody>
      </p:sp>
      <p:pic>
        <p:nvPicPr>
          <p:cNvPr id="8" name="Picture 8" descr="A picture containing sky, outdoor, ground, building&#10;&#10;Description automatically generated">
            <a:extLst>
              <a:ext uri="{FF2B5EF4-FFF2-40B4-BE49-F238E27FC236}">
                <a16:creationId xmlns:a16="http://schemas.microsoft.com/office/drawing/2014/main" id="{6BCE7147-1A75-4B50-ABEB-03C5472F57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46211" y="4122632"/>
            <a:ext cx="3749614" cy="2465869"/>
          </a:xfrm>
          <a:prstGeom prst="rect">
            <a:avLst/>
          </a:prstGeom>
        </p:spPr>
      </p:pic>
      <p:sp>
        <p:nvSpPr>
          <p:cNvPr id="9" name="TextBox 8">
            <a:extLst>
              <a:ext uri="{FF2B5EF4-FFF2-40B4-BE49-F238E27FC236}">
                <a16:creationId xmlns:a16="http://schemas.microsoft.com/office/drawing/2014/main" id="{BA269FB6-ADF8-4550-B110-9193031E8E9C}"/>
              </a:ext>
            </a:extLst>
          </p:cNvPr>
          <p:cNvSpPr txBox="1"/>
          <p:nvPr/>
        </p:nvSpPr>
        <p:spPr>
          <a:xfrm>
            <a:off x="6981645" y="2634172"/>
            <a:ext cx="2743200" cy="317500"/>
          </a:xfrm>
          <a:prstGeom prst="rect">
            <a:avLst/>
          </a:prstGeom>
        </p:spPr>
        <p:txBody>
          <a:bodyPr>
            <a:normAutofit fontScale="47500" lnSpcReduction="20000"/>
          </a:bodyPr>
          <a:lstStyle/>
          <a:p>
            <a:r>
              <a:rPr lang="en-US">
                <a:hlinkClick r:id="rId3"/>
              </a:rPr>
              <a:t>This Photo</a:t>
            </a:r>
            <a:r>
              <a:rPr lang="en-US"/>
              <a:t> by Unknown author is licensed under </a:t>
            </a:r>
            <a:r>
              <a:rPr lang="en-US">
                <a:hlinkClick r:id="rId4"/>
              </a:rPr>
              <a:t>CC BY-SA</a:t>
            </a:r>
            <a:r>
              <a:rPr lang="en-US"/>
              <a:t>.</a:t>
            </a:r>
          </a:p>
        </p:txBody>
      </p:sp>
    </p:spTree>
    <p:extLst>
      <p:ext uri="{BB962C8B-B14F-4D97-AF65-F5344CB8AC3E}">
        <p14:creationId xmlns:p14="http://schemas.microsoft.com/office/powerpoint/2010/main" val="114760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3054EE-EE66-48CF-B7BE-A1C8A3570F49}"/>
              </a:ext>
            </a:extLst>
          </p:cNvPr>
          <p:cNvSpPr txBox="1"/>
          <p:nvPr/>
        </p:nvSpPr>
        <p:spPr>
          <a:xfrm>
            <a:off x="9641457" y="195532"/>
            <a:ext cx="2743200"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The Misfits </a:t>
            </a:r>
          </a:p>
          <a:p>
            <a:r>
              <a:rPr lang="en-US" sz="3200" dirty="0" err="1">
                <a:ea typeface="+mn-lt"/>
                <a:cs typeface="+mn-lt"/>
              </a:rPr>
              <a:t>Pgs</a:t>
            </a:r>
            <a:r>
              <a:rPr lang="en-US" sz="3200" dirty="0">
                <a:ea typeface="+mn-lt"/>
                <a:cs typeface="+mn-lt"/>
              </a:rPr>
              <a:t> </a:t>
            </a:r>
          </a:p>
          <a:p>
            <a:pPr algn="l"/>
            <a:endParaRPr lang="en-US" dirty="0">
              <a:cs typeface="Calibri"/>
            </a:endParaRPr>
          </a:p>
        </p:txBody>
      </p:sp>
      <p:sp>
        <p:nvSpPr>
          <p:cNvPr id="3" name="TextBox 2">
            <a:extLst>
              <a:ext uri="{FF2B5EF4-FFF2-40B4-BE49-F238E27FC236}">
                <a16:creationId xmlns:a16="http://schemas.microsoft.com/office/drawing/2014/main" id="{525EC655-1DEE-403F-811F-4F3F6E2CC0E4}"/>
              </a:ext>
            </a:extLst>
          </p:cNvPr>
          <p:cNvSpPr txBox="1"/>
          <p:nvPr/>
        </p:nvSpPr>
        <p:spPr>
          <a:xfrm>
            <a:off x="5485501" y="49104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4" name="TextBox 3">
            <a:extLst>
              <a:ext uri="{FF2B5EF4-FFF2-40B4-BE49-F238E27FC236}">
                <a16:creationId xmlns:a16="http://schemas.microsoft.com/office/drawing/2014/main" id="{01BB6F30-3A2B-4316-9523-38CEBC153572}"/>
              </a:ext>
            </a:extLst>
          </p:cNvPr>
          <p:cNvSpPr txBox="1"/>
          <p:nvPr/>
        </p:nvSpPr>
        <p:spPr>
          <a:xfrm>
            <a:off x="324928" y="368060"/>
            <a:ext cx="6006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 15 – Clues About Time</a:t>
            </a:r>
          </a:p>
        </p:txBody>
      </p:sp>
    </p:spTree>
    <p:extLst>
      <p:ext uri="{BB962C8B-B14F-4D97-AF65-F5344CB8AC3E}">
        <p14:creationId xmlns:p14="http://schemas.microsoft.com/office/powerpoint/2010/main" val="2725566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1177EC-C0F0-479D-8BD9-3C3A713C0136}"/>
              </a:ext>
            </a:extLst>
          </p:cNvPr>
          <p:cNvSpPr txBox="1"/>
          <p:nvPr/>
        </p:nvSpPr>
        <p:spPr>
          <a:xfrm>
            <a:off x="9885872" y="152400"/>
            <a:ext cx="27432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The Misfits </a:t>
            </a:r>
          </a:p>
          <a:p>
            <a:r>
              <a:rPr lang="en-US" sz="2800" dirty="0" err="1">
                <a:ea typeface="+mn-lt"/>
                <a:cs typeface="+mn-lt"/>
              </a:rPr>
              <a:t>Pgs</a:t>
            </a:r>
            <a:r>
              <a:rPr lang="en-US" sz="2800" dirty="0">
                <a:ea typeface="+mn-lt"/>
                <a:cs typeface="+mn-lt"/>
              </a:rPr>
              <a:t> </a:t>
            </a:r>
          </a:p>
          <a:p>
            <a:pPr algn="l"/>
            <a:endParaRPr lang="en-US" dirty="0">
              <a:cs typeface="Calibri"/>
            </a:endParaRPr>
          </a:p>
        </p:txBody>
      </p:sp>
      <p:sp>
        <p:nvSpPr>
          <p:cNvPr id="3" name="TextBox 2">
            <a:extLst>
              <a:ext uri="{FF2B5EF4-FFF2-40B4-BE49-F238E27FC236}">
                <a16:creationId xmlns:a16="http://schemas.microsoft.com/office/drawing/2014/main" id="{04BFCBDE-881E-494C-A862-0347F0794659}"/>
              </a:ext>
            </a:extLst>
          </p:cNvPr>
          <p:cNvSpPr txBox="1"/>
          <p:nvPr/>
        </p:nvSpPr>
        <p:spPr>
          <a:xfrm>
            <a:off x="339306" y="152400"/>
            <a:ext cx="43678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#16 – You Are There</a:t>
            </a:r>
          </a:p>
        </p:txBody>
      </p:sp>
    </p:spTree>
    <p:extLst>
      <p:ext uri="{BB962C8B-B14F-4D97-AF65-F5344CB8AC3E}">
        <p14:creationId xmlns:p14="http://schemas.microsoft.com/office/powerpoint/2010/main" val="1929016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A95728-F6C8-4D73-8423-93400970DA0F}"/>
              </a:ext>
            </a:extLst>
          </p:cNvPr>
          <p:cNvSpPr txBox="1"/>
          <p:nvPr/>
        </p:nvSpPr>
        <p:spPr>
          <a:xfrm>
            <a:off x="4724400" y="32004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https://www.grammar-monster.com/easily_confused/which_witch.htm</a:t>
            </a:r>
          </a:p>
        </p:txBody>
      </p:sp>
    </p:spTree>
    <p:extLst>
      <p:ext uri="{BB962C8B-B14F-4D97-AF65-F5344CB8AC3E}">
        <p14:creationId xmlns:p14="http://schemas.microsoft.com/office/powerpoint/2010/main" val="4281458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Rainbow Heart 2 Free Stock Photo - Public Domain Pictures">
            <a:extLst>
              <a:ext uri="{FF2B5EF4-FFF2-40B4-BE49-F238E27FC236}">
                <a16:creationId xmlns:a16="http://schemas.microsoft.com/office/drawing/2014/main" id="{693AC8A1-A8D5-4F6C-AC60-A05B6431B50D}"/>
              </a:ext>
            </a:extLst>
          </p:cNvPr>
          <p:cNvPicPr>
            <a:picLocks noChangeAspect="1"/>
          </p:cNvPicPr>
          <p:nvPr/>
        </p:nvPicPr>
        <p:blipFill>
          <a:blip r:embed="rId2"/>
          <a:stretch>
            <a:fillRect/>
          </a:stretch>
        </p:blipFill>
        <p:spPr>
          <a:xfrm>
            <a:off x="310551" y="24"/>
            <a:ext cx="2743199" cy="2774782"/>
          </a:xfrm>
          <a:prstGeom prst="rect">
            <a:avLst/>
          </a:prstGeom>
        </p:spPr>
      </p:pic>
      <p:sp>
        <p:nvSpPr>
          <p:cNvPr id="2" name="TextBox 1">
            <a:extLst>
              <a:ext uri="{FF2B5EF4-FFF2-40B4-BE49-F238E27FC236}">
                <a16:creationId xmlns:a16="http://schemas.microsoft.com/office/drawing/2014/main" id="{FB6B6E30-777B-4E20-A000-0E9838CBB804}"/>
              </a:ext>
            </a:extLst>
          </p:cNvPr>
          <p:cNvSpPr txBox="1"/>
          <p:nvPr/>
        </p:nvSpPr>
        <p:spPr>
          <a:xfrm>
            <a:off x="871268" y="569343"/>
            <a:ext cx="71139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cs typeface="Calibri"/>
              </a:rPr>
              <a:t>#1 Heart – to - Heart</a:t>
            </a:r>
          </a:p>
        </p:txBody>
      </p:sp>
      <p:sp>
        <p:nvSpPr>
          <p:cNvPr id="4" name="TextBox 3">
            <a:extLst>
              <a:ext uri="{FF2B5EF4-FFF2-40B4-BE49-F238E27FC236}">
                <a16:creationId xmlns:a16="http://schemas.microsoft.com/office/drawing/2014/main" id="{2A2CE2DA-4CE3-4212-BC55-880E31B5ED7D}"/>
              </a:ext>
            </a:extLst>
          </p:cNvPr>
          <p:cNvSpPr txBox="1"/>
          <p:nvPr/>
        </p:nvSpPr>
        <p:spPr>
          <a:xfrm>
            <a:off x="2854445" y="1459841"/>
            <a:ext cx="77896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Main Character – Bobby</a:t>
            </a:r>
            <a:endParaRPr lang="en-US"/>
          </a:p>
          <a:p>
            <a:r>
              <a:rPr lang="en-US" sz="2800">
                <a:cs typeface="Calibri"/>
              </a:rPr>
              <a:t>Conflict – Bobby's friends want to hang out with him but he must work.</a:t>
            </a:r>
            <a:endParaRPr lang="en-US"/>
          </a:p>
        </p:txBody>
      </p:sp>
      <p:sp>
        <p:nvSpPr>
          <p:cNvPr id="5" name="TextBox 4">
            <a:extLst>
              <a:ext uri="{FF2B5EF4-FFF2-40B4-BE49-F238E27FC236}">
                <a16:creationId xmlns:a16="http://schemas.microsoft.com/office/drawing/2014/main" id="{E5B56BE5-B175-46E0-99CD-0FCAF20C4DD3}"/>
              </a:ext>
            </a:extLst>
          </p:cNvPr>
          <p:cNvSpPr txBox="1"/>
          <p:nvPr/>
        </p:nvSpPr>
        <p:spPr>
          <a:xfrm>
            <a:off x="524414" y="4104377"/>
            <a:ext cx="1124021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        Bobby,</a:t>
            </a:r>
            <a:r>
              <a:rPr lang="en-US" sz="3600" dirty="0">
                <a:solidFill>
                  <a:srgbClr val="00B050"/>
                </a:solidFill>
                <a:cs typeface="Calibri"/>
              </a:rPr>
              <a:t> I</a:t>
            </a:r>
            <a:r>
              <a:rPr lang="en-US" sz="3600" dirty="0">
                <a:cs typeface="Calibri"/>
              </a:rPr>
              <a:t> think you handled the situation with your friends well. You showed a lot of responsibility by telling </a:t>
            </a:r>
            <a:r>
              <a:rPr lang="en-US" sz="3600" err="1">
                <a:cs typeface="Calibri"/>
              </a:rPr>
              <a:t>Skeezie</a:t>
            </a:r>
            <a:r>
              <a:rPr lang="en-US" sz="3600" dirty="0">
                <a:cs typeface="Calibri"/>
              </a:rPr>
              <a:t> you couldn't leave work to go to meet them at the </a:t>
            </a:r>
            <a:r>
              <a:rPr lang="en-US" sz="3600">
                <a:cs typeface="Calibri"/>
              </a:rPr>
              <a:t>Candy Kitchen. You should be proud of yourself. encourage</a:t>
            </a:r>
            <a:endParaRPr lang="en-US" sz="3600" dirty="0">
              <a:cs typeface="Calibri"/>
            </a:endParaRPr>
          </a:p>
          <a:p>
            <a:endParaRPr lang="en-US" sz="3600">
              <a:cs typeface="Calibri"/>
            </a:endParaRPr>
          </a:p>
        </p:txBody>
      </p:sp>
      <p:sp>
        <p:nvSpPr>
          <p:cNvPr id="6" name="TextBox 5">
            <a:extLst>
              <a:ext uri="{FF2B5EF4-FFF2-40B4-BE49-F238E27FC236}">
                <a16:creationId xmlns:a16="http://schemas.microsoft.com/office/drawing/2014/main" id="{BBB841D6-38B9-486D-BD11-C19BE7D5A3F1}"/>
              </a:ext>
            </a:extLst>
          </p:cNvPr>
          <p:cNvSpPr txBox="1"/>
          <p:nvPr/>
        </p:nvSpPr>
        <p:spPr>
          <a:xfrm>
            <a:off x="8732987" y="3797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The Misfits</a:t>
            </a:r>
          </a:p>
          <a:p>
            <a:r>
              <a:rPr lang="en-US" sz="3200">
                <a:cs typeface="Calibri"/>
              </a:rPr>
              <a:t>Pages 1-10</a:t>
            </a:r>
          </a:p>
        </p:txBody>
      </p:sp>
      <p:sp>
        <p:nvSpPr>
          <p:cNvPr id="7" name="TextBox 6">
            <a:extLst>
              <a:ext uri="{FF2B5EF4-FFF2-40B4-BE49-F238E27FC236}">
                <a16:creationId xmlns:a16="http://schemas.microsoft.com/office/drawing/2014/main" id="{3C52EED2-8D1E-4918-8216-2853014B6D94}"/>
              </a:ext>
            </a:extLst>
          </p:cNvPr>
          <p:cNvSpPr txBox="1"/>
          <p:nvPr/>
        </p:nvSpPr>
        <p:spPr>
          <a:xfrm>
            <a:off x="468703" y="2912853"/>
            <a:ext cx="1167153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rgbClr val="00B050"/>
                </a:solidFill>
                <a:cs typeface="Calibri"/>
              </a:rPr>
              <a:t>The word "I" is always written in upper case. I'm is an abbreviated form of I am so is also always capitalized too.</a:t>
            </a:r>
          </a:p>
        </p:txBody>
      </p:sp>
    </p:spTree>
    <p:extLst>
      <p:ext uri="{BB962C8B-B14F-4D97-AF65-F5344CB8AC3E}">
        <p14:creationId xmlns:p14="http://schemas.microsoft.com/office/powerpoint/2010/main" val="334225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32D402-77E1-4832-86B5-6AF9A9450000}"/>
              </a:ext>
            </a:extLst>
          </p:cNvPr>
          <p:cNvSpPr txBox="1"/>
          <p:nvPr/>
        </p:nvSpPr>
        <p:spPr>
          <a:xfrm rot="1920000">
            <a:off x="7012117" y="2474592"/>
            <a:ext cx="4624342"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a:lnSpc>
                <a:spcPct val="90000"/>
              </a:lnSpc>
              <a:spcBef>
                <a:spcPct val="0"/>
              </a:spcBef>
              <a:spcAft>
                <a:spcPts val="600"/>
              </a:spcAft>
            </a:pPr>
            <a:r>
              <a:rPr lang="en-US" sz="5400" b="1">
                <a:latin typeface="+mj-lt"/>
                <a:ea typeface="+mj-ea"/>
                <a:cs typeface="+mj-cs"/>
              </a:rPr>
              <a:t>#2 </a:t>
            </a:r>
            <a:endParaRPr lang="en-US"/>
          </a:p>
          <a:p>
            <a:pPr>
              <a:lnSpc>
                <a:spcPct val="90000"/>
              </a:lnSpc>
              <a:spcBef>
                <a:spcPct val="0"/>
              </a:spcBef>
              <a:spcAft>
                <a:spcPts val="600"/>
              </a:spcAft>
            </a:pPr>
            <a:r>
              <a:rPr lang="en-US" sz="5400" b="1">
                <a:latin typeface="+mj-lt"/>
                <a:ea typeface="+mj-ea"/>
                <a:cs typeface="+mj-cs"/>
              </a:rPr>
              <a:t>Mood</a:t>
            </a:r>
            <a:r>
              <a:rPr lang="en-US" sz="5400" b="1" kern="1200">
                <a:latin typeface="+mj-lt"/>
                <a:ea typeface="+mj-ea"/>
                <a:cs typeface="+mj-cs"/>
              </a:rPr>
              <a:t> Clues</a:t>
            </a:r>
            <a:endParaRPr lang="en-US">
              <a:ea typeface="+mj-ea"/>
              <a:cs typeface="+mj-cs"/>
            </a:endParaRPr>
          </a:p>
        </p:txBody>
      </p:sp>
      <p:sp>
        <p:nvSpPr>
          <p:cNvPr id="19" name="Oval 18">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495" y="197110"/>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05FAA72-C72D-4D91-918F-A731A5FF49B6}"/>
              </a:ext>
            </a:extLst>
          </p:cNvPr>
          <p:cNvSpPr txBox="1"/>
          <p:nvPr/>
        </p:nvSpPr>
        <p:spPr>
          <a:xfrm>
            <a:off x="474864" y="269680"/>
            <a:ext cx="4558309" cy="318168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a:t>The Misfits</a:t>
            </a:r>
            <a:endParaRPr lang="en-US" sz="2800">
              <a:cs typeface="Calibri"/>
            </a:endParaRPr>
          </a:p>
          <a:p>
            <a:pPr>
              <a:lnSpc>
                <a:spcPct val="90000"/>
              </a:lnSpc>
              <a:spcAft>
                <a:spcPts val="600"/>
              </a:spcAft>
            </a:pPr>
            <a:r>
              <a:rPr lang="en-US" sz="2800"/>
              <a:t>Pages 11-21</a:t>
            </a:r>
            <a:endParaRPr lang="en-US">
              <a:cs typeface="Calibri" panose="020F0502020204030204"/>
            </a:endParaRPr>
          </a:p>
        </p:txBody>
      </p:sp>
      <p:sp>
        <p:nvSpPr>
          <p:cNvPr id="21" name="Freeform: Shape 2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3660" y="2557569"/>
            <a:ext cx="3072384" cy="30723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Logo&#10;&#10;Description automatically generated">
            <a:extLst>
              <a:ext uri="{FF2B5EF4-FFF2-40B4-BE49-F238E27FC236}">
                <a16:creationId xmlns:a16="http://schemas.microsoft.com/office/drawing/2014/main" id="{40BE26B8-138E-4ED1-8F1F-BEFFF89EFD9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a:stretch/>
        </p:blipFill>
        <p:spPr>
          <a:xfrm>
            <a:off x="5838252" y="272216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4" name="Picture 4">
            <a:extLst>
              <a:ext uri="{FF2B5EF4-FFF2-40B4-BE49-F238E27FC236}">
                <a16:creationId xmlns:a16="http://schemas.microsoft.com/office/drawing/2014/main" id="{5A1F25B6-A0C9-4654-87F7-45BB2D4FB986}"/>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6999" r="22318" b="-2"/>
          <a:stretch/>
        </p:blipFill>
        <p:spPr>
          <a:xfrm>
            <a:off x="8278625" y="1"/>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5" name="Freeform: Shape 24">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3" descr="Icon&#10;&#10;Description automatically generated">
            <a:extLst>
              <a:ext uri="{FF2B5EF4-FFF2-40B4-BE49-F238E27FC236}">
                <a16:creationId xmlns:a16="http://schemas.microsoft.com/office/drawing/2014/main" id="{EFCE694C-46BF-4355-8FB5-F47EA158B47C}"/>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6835" r="-4" b="7395"/>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
        <p:nvSpPr>
          <p:cNvPr id="5" name="TextBox 4">
            <a:extLst>
              <a:ext uri="{FF2B5EF4-FFF2-40B4-BE49-F238E27FC236}">
                <a16:creationId xmlns:a16="http://schemas.microsoft.com/office/drawing/2014/main" id="{64518938-849A-4B3F-808C-FB46A1D26304}"/>
              </a:ext>
            </a:extLst>
          </p:cNvPr>
          <p:cNvSpPr txBox="1"/>
          <p:nvPr/>
        </p:nvSpPr>
        <p:spPr>
          <a:xfrm>
            <a:off x="9718246" y="6870700"/>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5">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8" name="TextBox 7">
            <a:extLst>
              <a:ext uri="{FF2B5EF4-FFF2-40B4-BE49-F238E27FC236}">
                <a16:creationId xmlns:a16="http://schemas.microsoft.com/office/drawing/2014/main" id="{BCEF1524-F846-4042-A8D0-5E63F996EB0D}"/>
              </a:ext>
            </a:extLst>
          </p:cNvPr>
          <p:cNvSpPr txBox="1"/>
          <p:nvPr/>
        </p:nvSpPr>
        <p:spPr>
          <a:xfrm>
            <a:off x="7371253" y="6870700"/>
            <a:ext cx="233429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9">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0">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11" name="TextBox 10">
            <a:extLst>
              <a:ext uri="{FF2B5EF4-FFF2-40B4-BE49-F238E27FC236}">
                <a16:creationId xmlns:a16="http://schemas.microsoft.com/office/drawing/2014/main" id="{EB5CE365-EBB9-4330-B1C3-C23565494676}"/>
              </a:ext>
            </a:extLst>
          </p:cNvPr>
          <p:cNvSpPr txBox="1"/>
          <p:nvPr/>
        </p:nvSpPr>
        <p:spPr>
          <a:xfrm>
            <a:off x="5037085"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4" name="TextBox 13">
            <a:extLst>
              <a:ext uri="{FF2B5EF4-FFF2-40B4-BE49-F238E27FC236}">
                <a16:creationId xmlns:a16="http://schemas.microsoft.com/office/drawing/2014/main" id="{916F4139-6E91-4A33-AE0B-544DBA9AE0DE}"/>
              </a:ext>
            </a:extLst>
          </p:cNvPr>
          <p:cNvSpPr txBox="1"/>
          <p:nvPr/>
        </p:nvSpPr>
        <p:spPr>
          <a:xfrm>
            <a:off x="2702917" y="6870700"/>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11">
                  <a:extLst>
                    <a:ext uri="{A12FA001-AC4F-418D-AE19-62706E023703}">
                      <ahyp:hlinkClr xmlns:ahyp="http://schemas.microsoft.com/office/drawing/2018/hyperlinkcolor" val="tx"/>
                    </a:ext>
                  </a:extLst>
                </a:hlinkClick>
              </a:rPr>
              <a:t>CC BY-SA</a:t>
            </a:r>
            <a:r>
              <a:rPr lang="en-US" sz="700">
                <a:solidFill>
                  <a:srgbClr val="FFFFFF"/>
                </a:solidFill>
              </a:rPr>
              <a:t>.</a:t>
            </a:r>
          </a:p>
        </p:txBody>
      </p:sp>
      <p:pic>
        <p:nvPicPr>
          <p:cNvPr id="7" name="Picture 7" descr="Icon&#10;&#10;Description automatically generated">
            <a:extLst>
              <a:ext uri="{FF2B5EF4-FFF2-40B4-BE49-F238E27FC236}">
                <a16:creationId xmlns:a16="http://schemas.microsoft.com/office/drawing/2014/main" id="{54172C16-85AF-4038-B021-B8D4942E7CAE}"/>
              </a:ext>
            </a:extLst>
          </p:cNvPr>
          <p:cNvPicPr>
            <a:picLocks noChangeAspect="1"/>
          </p:cNvPicPr>
          <p:nvPr/>
        </p:nvPicPr>
        <p:blipFill rotWithShape="1">
          <a:blip r:embed="rId12">
            <a:extLst>
              <a:ext uri="{837473B0-CC2E-450A-ABE3-18F120FF3D39}">
                <a1611:picAttrSrcUrl xmlns:a1611="http://schemas.microsoft.com/office/drawing/2016/11/main" r:id="rId9"/>
              </a:ext>
            </a:extLst>
          </a:blip>
          <a:srcRect r="-2" b="-2"/>
          <a:stretch/>
        </p:blipFill>
        <p:spPr>
          <a:xfrm>
            <a:off x="568008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6" name="TextBox 5">
            <a:extLst>
              <a:ext uri="{FF2B5EF4-FFF2-40B4-BE49-F238E27FC236}">
                <a16:creationId xmlns:a16="http://schemas.microsoft.com/office/drawing/2014/main" id="{D3149D41-097E-4998-BED5-DAE9C99C490E}"/>
              </a:ext>
            </a:extLst>
          </p:cNvPr>
          <p:cNvSpPr txBox="1"/>
          <p:nvPr/>
        </p:nvSpPr>
        <p:spPr>
          <a:xfrm>
            <a:off x="339306" y="1345721"/>
            <a:ext cx="5431765"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     </a:t>
            </a:r>
            <a:r>
              <a:rPr lang="en-US" sz="4400">
                <a:cs typeface="Calibri"/>
              </a:rPr>
              <a:t>  In today's reading Ms. Wyman seems to get angry quite a bit. She raises her voice at Kevin and she furrows her brow at Addie. Ms. Wyman was having a hard morning.</a:t>
            </a:r>
          </a:p>
        </p:txBody>
      </p:sp>
    </p:spTree>
    <p:extLst>
      <p:ext uri="{BB962C8B-B14F-4D97-AF65-F5344CB8AC3E}">
        <p14:creationId xmlns:p14="http://schemas.microsoft.com/office/powerpoint/2010/main" val="154543095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4" descr="White sand beach landscape in Cyprus image - Free stock ...">
            <a:extLst>
              <a:ext uri="{FF2B5EF4-FFF2-40B4-BE49-F238E27FC236}">
                <a16:creationId xmlns:a16="http://schemas.microsoft.com/office/drawing/2014/main" id="{D170505F-4FB2-438B-B3D3-DD6D96E942FE}"/>
              </a:ext>
            </a:extLst>
          </p:cNvPr>
          <p:cNvPicPr>
            <a:picLocks noChangeAspect="1"/>
          </p:cNvPicPr>
          <p:nvPr/>
        </p:nvPicPr>
        <p:blipFill rotWithShape="1">
          <a:blip r:embed="rId2"/>
          <a:srcRect b="19"/>
          <a:stretch/>
        </p:blipFill>
        <p:spPr>
          <a:xfrm>
            <a:off x="-114998" y="1281"/>
            <a:ext cx="12407641" cy="6856718"/>
          </a:xfrm>
          <a:prstGeom prst="rect">
            <a:avLst/>
          </a:prstGeom>
        </p:spPr>
      </p:pic>
      <p:sp>
        <p:nvSpPr>
          <p:cNvPr id="5" name="TextBox 4">
            <a:extLst>
              <a:ext uri="{FF2B5EF4-FFF2-40B4-BE49-F238E27FC236}">
                <a16:creationId xmlns:a16="http://schemas.microsoft.com/office/drawing/2014/main" id="{5E0E28AE-0B0E-4158-8618-9D91028C49E1}"/>
              </a:ext>
            </a:extLst>
          </p:cNvPr>
          <p:cNvSpPr txBox="1"/>
          <p:nvPr/>
        </p:nvSpPr>
        <p:spPr>
          <a:xfrm>
            <a:off x="8620664" y="770627"/>
            <a:ext cx="206746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The Misfits</a:t>
            </a:r>
          </a:p>
          <a:p>
            <a:r>
              <a:rPr lang="en-US" sz="3200">
                <a:cs typeface="Calibri"/>
              </a:rPr>
              <a:t>Pgs 22 - 30</a:t>
            </a:r>
          </a:p>
        </p:txBody>
      </p:sp>
      <p:sp>
        <p:nvSpPr>
          <p:cNvPr id="7" name="TextBox 6">
            <a:extLst>
              <a:ext uri="{FF2B5EF4-FFF2-40B4-BE49-F238E27FC236}">
                <a16:creationId xmlns:a16="http://schemas.microsoft.com/office/drawing/2014/main" id="{6D67DBC7-007C-4963-BB5B-B8560A19CECF}"/>
              </a:ext>
            </a:extLst>
          </p:cNvPr>
          <p:cNvSpPr txBox="1"/>
          <p:nvPr/>
        </p:nvSpPr>
        <p:spPr>
          <a:xfrm>
            <a:off x="7627728" y="180256"/>
            <a:ext cx="406591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#3 Deserted Island</a:t>
            </a:r>
          </a:p>
        </p:txBody>
      </p:sp>
      <p:sp>
        <p:nvSpPr>
          <p:cNvPr id="8" name="TextBox 7">
            <a:extLst>
              <a:ext uri="{FF2B5EF4-FFF2-40B4-BE49-F238E27FC236}">
                <a16:creationId xmlns:a16="http://schemas.microsoft.com/office/drawing/2014/main" id="{657976C5-FC66-4783-979A-0E327E6456D0}"/>
              </a:ext>
            </a:extLst>
          </p:cNvPr>
          <p:cNvSpPr txBox="1"/>
          <p:nvPr/>
        </p:nvSpPr>
        <p:spPr>
          <a:xfrm>
            <a:off x="64340" y="2752904"/>
            <a:ext cx="1243353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          If I were stuck on a deserted island, I would like to have Bobby with me. Bobby is very nice and I think we would be able to get along. Bobby also reads a lot and he may have picked up some good survival techniques from his reading. I think Bobby and I would be able to survive together on a deserted island.</a:t>
            </a:r>
          </a:p>
          <a:p>
            <a:r>
              <a:rPr lang="en-US" sz="3200">
                <a:cs typeface="Calibri"/>
              </a:rPr>
              <a:t>          I would most definitly not want to be stuck with Addie. She would probably be very bossy and make me do all the work. I think we would spend too much time fighting and arguing.</a:t>
            </a:r>
          </a:p>
        </p:txBody>
      </p:sp>
      <p:sp>
        <p:nvSpPr>
          <p:cNvPr id="9" name="TextBox 8">
            <a:extLst>
              <a:ext uri="{FF2B5EF4-FFF2-40B4-BE49-F238E27FC236}">
                <a16:creationId xmlns:a16="http://schemas.microsoft.com/office/drawing/2014/main" id="{2E699F39-CB46-48F4-8AEE-B97CE52A0AE0}"/>
              </a:ext>
            </a:extLst>
          </p:cNvPr>
          <p:cNvSpPr txBox="1"/>
          <p:nvPr/>
        </p:nvSpPr>
        <p:spPr>
          <a:xfrm>
            <a:off x="307855" y="37974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Note </a:t>
            </a:r>
          </a:p>
          <a:p>
            <a:r>
              <a:rPr lang="en-US">
                <a:cs typeface="Calibri"/>
              </a:rPr>
              <a:t>This response should be 2 paragraphs long.</a:t>
            </a:r>
          </a:p>
        </p:txBody>
      </p:sp>
    </p:spTree>
    <p:extLst>
      <p:ext uri="{BB962C8B-B14F-4D97-AF65-F5344CB8AC3E}">
        <p14:creationId xmlns:p14="http://schemas.microsoft.com/office/powerpoint/2010/main" val="2412811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A80D556-9E84-4ABE-BE52-6E3E47CA2AE2}"/>
              </a:ext>
            </a:extLst>
          </p:cNvPr>
          <p:cNvSpPr txBox="1"/>
          <p:nvPr/>
        </p:nvSpPr>
        <p:spPr>
          <a:xfrm>
            <a:off x="6499618" y="314058"/>
            <a:ext cx="5683014" cy="140144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ct val="0"/>
              </a:spcBef>
              <a:spcAft>
                <a:spcPts val="600"/>
              </a:spcAft>
            </a:pPr>
            <a:r>
              <a:rPr lang="en-US" sz="5400">
                <a:solidFill>
                  <a:srgbClr val="000000"/>
                </a:solidFill>
                <a:latin typeface="+mj-lt"/>
                <a:ea typeface="+mj-ea"/>
                <a:cs typeface="+mj-cs"/>
              </a:rPr>
              <a:t>#4 - Movie Tag Line</a:t>
            </a:r>
          </a:p>
        </p:txBody>
      </p:sp>
      <p:sp>
        <p:nvSpPr>
          <p:cNvPr id="2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text, outdoor, sky, building&#10;&#10;Description automatically generated">
            <a:extLst>
              <a:ext uri="{FF2B5EF4-FFF2-40B4-BE49-F238E27FC236}">
                <a16:creationId xmlns:a16="http://schemas.microsoft.com/office/drawing/2014/main" id="{70E9E532-DCDD-45CA-B609-91F93771771F}"/>
              </a:ext>
            </a:extLst>
          </p:cNvPr>
          <p:cNvPicPr>
            <a:picLocks noChangeAspect="1"/>
          </p:cNvPicPr>
          <p:nvPr/>
        </p:nvPicPr>
        <p:blipFill rotWithShape="1">
          <a:blip r:embed="rId3">
            <a:alphaModFix/>
            <a:extLst>
              <a:ext uri="{837473B0-CC2E-450A-ABE3-18F120FF3D39}">
                <a1611:picAttrSrcUrl xmlns:a1611="http://schemas.microsoft.com/office/drawing/2016/11/main" r:id="rId4"/>
              </a:ext>
            </a:extLst>
          </a:blip>
          <a:srcRect l="4002" r="30823"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id="{E139F500-C624-4C26-BE4C-5E5F7324DA57}"/>
              </a:ext>
            </a:extLst>
          </p:cNvPr>
          <p:cNvSpPr txBox="1"/>
          <p:nvPr/>
        </p:nvSpPr>
        <p:spPr>
          <a:xfrm>
            <a:off x="4579728" y="1172294"/>
            <a:ext cx="6725728"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800">
                <a:ea typeface="+mn-lt"/>
                <a:cs typeface="+mn-lt"/>
              </a:rPr>
              <a:t>Here is an actual movie tag line example.</a:t>
            </a:r>
          </a:p>
          <a:p>
            <a:pPr>
              <a:spcAft>
                <a:spcPts val="600"/>
              </a:spcAft>
            </a:pPr>
            <a:r>
              <a:rPr lang="en-US" sz="2800">
                <a:ea typeface="+mn-lt"/>
                <a:cs typeface="+mn-lt"/>
              </a:rPr>
              <a:t>Ahhh... it's got that new </a:t>
            </a:r>
            <a:r>
              <a:rPr lang="en-US" sz="2800" b="1">
                <a:ea typeface="+mn-lt"/>
                <a:cs typeface="+mn-lt"/>
              </a:rPr>
              <a:t>movie</a:t>
            </a:r>
            <a:r>
              <a:rPr lang="en-US" sz="2800">
                <a:ea typeface="+mn-lt"/>
                <a:cs typeface="+mn-lt"/>
              </a:rPr>
              <a:t> smell. Our </a:t>
            </a:r>
            <a:r>
              <a:rPr lang="en-US" sz="2800" b="1">
                <a:ea typeface="+mn-lt"/>
                <a:cs typeface="+mn-lt"/>
              </a:rPr>
              <a:t>Cars</a:t>
            </a:r>
            <a:r>
              <a:rPr lang="en-US" sz="2800">
                <a:ea typeface="+mn-lt"/>
                <a:cs typeface="+mn-lt"/>
              </a:rPr>
              <a:t> Speak For Themselves. Life is a journey.</a:t>
            </a:r>
            <a:endParaRPr lang="en-US" sz="2800">
              <a:cs typeface="Calibri"/>
            </a:endParaRPr>
          </a:p>
        </p:txBody>
      </p:sp>
      <p:sp>
        <p:nvSpPr>
          <p:cNvPr id="4" name="TextBox 3">
            <a:extLst>
              <a:ext uri="{FF2B5EF4-FFF2-40B4-BE49-F238E27FC236}">
                <a16:creationId xmlns:a16="http://schemas.microsoft.com/office/drawing/2014/main" id="{5C0E8855-C5A5-4973-A42F-70B4601E7208}"/>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7" name="TextBox 6">
            <a:extLst>
              <a:ext uri="{FF2B5EF4-FFF2-40B4-BE49-F238E27FC236}">
                <a16:creationId xmlns:a16="http://schemas.microsoft.com/office/drawing/2014/main" id="{95820153-86AA-4561-8BA9-73E4CC254E93}"/>
              </a:ext>
            </a:extLst>
          </p:cNvPr>
          <p:cNvSpPr txBox="1"/>
          <p:nvPr/>
        </p:nvSpPr>
        <p:spPr>
          <a:xfrm>
            <a:off x="5815283" y="2911056"/>
            <a:ext cx="636629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The Misfits</a:t>
            </a:r>
          </a:p>
          <a:p>
            <a:r>
              <a:rPr lang="en-US" sz="4000">
                <a:cs typeface="Calibri"/>
              </a:rPr>
              <a:t>Pages 31 – 38</a:t>
            </a:r>
          </a:p>
          <a:p>
            <a:r>
              <a:rPr lang="en-US" sz="4000">
                <a:cs typeface="Calibri"/>
              </a:rPr>
              <a:t>Join the group of five as they address the issue of name calling during those tough adolecsent years.</a:t>
            </a:r>
          </a:p>
        </p:txBody>
      </p:sp>
      <p:sp>
        <p:nvSpPr>
          <p:cNvPr id="8" name="TextBox 7">
            <a:extLst>
              <a:ext uri="{FF2B5EF4-FFF2-40B4-BE49-F238E27FC236}">
                <a16:creationId xmlns:a16="http://schemas.microsoft.com/office/drawing/2014/main" id="{AEC7C01C-6908-476D-A0C1-4BE24B7D07E5}"/>
              </a:ext>
            </a:extLst>
          </p:cNvPr>
          <p:cNvSpPr txBox="1"/>
          <p:nvPr/>
        </p:nvSpPr>
        <p:spPr>
          <a:xfrm>
            <a:off x="6978950" y="272325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1351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D7314-B495-428D-A82E-866488494B09}"/>
              </a:ext>
            </a:extLst>
          </p:cNvPr>
          <p:cNvSpPr txBox="1"/>
          <p:nvPr/>
        </p:nvSpPr>
        <p:spPr>
          <a:xfrm>
            <a:off x="94890" y="1360098"/>
            <a:ext cx="274320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Bobby</a:t>
            </a:r>
          </a:p>
          <a:p>
            <a:r>
              <a:rPr lang="en-US" sz="3600" u="sng">
                <a:cs typeface="Calibri"/>
              </a:rPr>
              <a:t>Adjectives</a:t>
            </a:r>
            <a:endParaRPr lang="en-US"/>
          </a:p>
          <a:p>
            <a:r>
              <a:rPr lang="en-US" sz="3600">
                <a:cs typeface="Calibri"/>
              </a:rPr>
              <a:t>kind</a:t>
            </a:r>
          </a:p>
          <a:p>
            <a:r>
              <a:rPr lang="en-US" sz="3600">
                <a:cs typeface="Calibri"/>
              </a:rPr>
              <a:t>considerate</a:t>
            </a:r>
          </a:p>
          <a:p>
            <a:r>
              <a:rPr lang="en-US" sz="3600">
                <a:cs typeface="Calibri"/>
              </a:rPr>
              <a:t>friendly</a:t>
            </a:r>
          </a:p>
          <a:p>
            <a:r>
              <a:rPr lang="en-US" sz="3600">
                <a:cs typeface="Calibri"/>
              </a:rPr>
              <a:t>caring</a:t>
            </a:r>
          </a:p>
          <a:p>
            <a:r>
              <a:rPr lang="en-US" sz="3600">
                <a:cs typeface="Calibri"/>
              </a:rPr>
              <a:t>concerned</a:t>
            </a:r>
          </a:p>
          <a:p>
            <a:r>
              <a:rPr lang="en-US" sz="3600">
                <a:cs typeface="Calibri"/>
              </a:rPr>
              <a:t>honest</a:t>
            </a:r>
          </a:p>
          <a:p>
            <a:r>
              <a:rPr lang="en-US" sz="3600">
                <a:highlight>
                  <a:srgbClr val="FFFF00"/>
                </a:highlight>
                <a:cs typeface="Calibri"/>
              </a:rPr>
              <a:t>responsible</a:t>
            </a:r>
          </a:p>
        </p:txBody>
      </p:sp>
      <p:sp>
        <p:nvSpPr>
          <p:cNvPr id="4" name="TextBox 3">
            <a:extLst>
              <a:ext uri="{FF2B5EF4-FFF2-40B4-BE49-F238E27FC236}">
                <a16:creationId xmlns:a16="http://schemas.microsoft.com/office/drawing/2014/main" id="{94FDAF18-60D5-44B5-B3FE-1BB4FF8AEB8A}"/>
              </a:ext>
            </a:extLst>
          </p:cNvPr>
          <p:cNvSpPr txBox="1"/>
          <p:nvPr/>
        </p:nvSpPr>
        <p:spPr>
          <a:xfrm>
            <a:off x="10056603" y="121848"/>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The Misfits</a:t>
            </a:r>
          </a:p>
          <a:p>
            <a:r>
              <a:rPr lang="en-US" sz="2800">
                <a:cs typeface="Calibri"/>
              </a:rPr>
              <a:t>P 39 - 49</a:t>
            </a:r>
          </a:p>
        </p:txBody>
      </p:sp>
      <p:sp>
        <p:nvSpPr>
          <p:cNvPr id="5" name="TextBox 4">
            <a:extLst>
              <a:ext uri="{FF2B5EF4-FFF2-40B4-BE49-F238E27FC236}">
                <a16:creationId xmlns:a16="http://schemas.microsoft.com/office/drawing/2014/main" id="{16634A63-4793-466A-B693-82498DE8C228}"/>
              </a:ext>
            </a:extLst>
          </p:cNvPr>
          <p:cNvSpPr txBox="1"/>
          <p:nvPr/>
        </p:nvSpPr>
        <p:spPr>
          <a:xfrm>
            <a:off x="3125817" y="854195"/>
            <a:ext cx="8594782"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cs typeface="Calibri"/>
              </a:rPr>
              <a:t>Support</a:t>
            </a:r>
          </a:p>
          <a:p>
            <a:r>
              <a:rPr lang="en-US" sz="3200">
                <a:cs typeface="Calibri"/>
              </a:rPr>
              <a:t>Pg 42</a:t>
            </a:r>
          </a:p>
          <a:p>
            <a:r>
              <a:rPr lang="en-US" sz="3200">
                <a:cs typeface="Calibri"/>
              </a:rPr>
              <a:t>"I look at the clock. I have been working (or what passes for working at Awkworth &amp; Ames) for only forty minutes. I am not entitled to a break until I have worked for at least an hour. It says that somewhere in the six stapled pages.</a:t>
            </a:r>
          </a:p>
          <a:p>
            <a:r>
              <a:rPr lang="en-US" sz="3200">
                <a:cs typeface="Calibri"/>
              </a:rPr>
              <a:t>"Not yet," I tell him."</a:t>
            </a:r>
          </a:p>
          <a:p>
            <a:endParaRPr lang="en-US" sz="3200">
              <a:cs typeface="Calibri"/>
            </a:endParaRPr>
          </a:p>
          <a:p>
            <a:r>
              <a:rPr lang="en-US" sz="3200">
                <a:cs typeface="Calibri"/>
              </a:rPr>
              <a:t>This passage demonstrataes that Bobby is responsible because even when no one is looking he doesn't take a break before he should.</a:t>
            </a:r>
          </a:p>
        </p:txBody>
      </p:sp>
      <p:sp>
        <p:nvSpPr>
          <p:cNvPr id="3" name="TextBox 2">
            <a:extLst>
              <a:ext uri="{FF2B5EF4-FFF2-40B4-BE49-F238E27FC236}">
                <a16:creationId xmlns:a16="http://schemas.microsoft.com/office/drawing/2014/main" id="{2681BB4C-776B-4328-95AE-D58DEAC59375}"/>
              </a:ext>
            </a:extLst>
          </p:cNvPr>
          <p:cNvSpPr txBox="1"/>
          <p:nvPr/>
        </p:nvSpPr>
        <p:spPr>
          <a:xfrm>
            <a:off x="94891" y="23003"/>
            <a:ext cx="47847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cs typeface="Calibri"/>
              </a:rPr>
              <a:t>#5 Show Me The Support</a:t>
            </a:r>
          </a:p>
        </p:txBody>
      </p:sp>
    </p:spTree>
    <p:extLst>
      <p:ext uri="{BB962C8B-B14F-4D97-AF65-F5344CB8AC3E}">
        <p14:creationId xmlns:p14="http://schemas.microsoft.com/office/powerpoint/2010/main" val="1603352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Free stock photo of education, lockers, school">
            <a:extLst>
              <a:ext uri="{FF2B5EF4-FFF2-40B4-BE49-F238E27FC236}">
                <a16:creationId xmlns:a16="http://schemas.microsoft.com/office/drawing/2014/main" id="{7AEEB4E6-060C-4509-A3CA-078D8B308E5C}"/>
              </a:ext>
            </a:extLst>
          </p:cNvPr>
          <p:cNvPicPr>
            <a:picLocks noChangeAspect="1"/>
          </p:cNvPicPr>
          <p:nvPr/>
        </p:nvPicPr>
        <p:blipFill rotWithShape="1">
          <a:blip r:embed="rId2">
            <a:alphaModFix/>
          </a:blip>
          <a:srcRect l="14075" r="19260"/>
          <a:stretch/>
        </p:blipFill>
        <p:spPr>
          <a:xfrm>
            <a:off x="5797543" y="10"/>
            <a:ext cx="6394152"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a16="http://schemas.microsoft.com/office/drawing/2014/main" id="{C97B96A9-CBAE-42B2-943C-073035AC9592}"/>
              </a:ext>
            </a:extLst>
          </p:cNvPr>
          <p:cNvSpPr txBox="1"/>
          <p:nvPr/>
        </p:nvSpPr>
        <p:spPr>
          <a:xfrm>
            <a:off x="9532055" y="3343238"/>
            <a:ext cx="4803636" cy="131166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100">
                <a:solidFill>
                  <a:srgbClr val="000000"/>
                </a:solidFill>
                <a:latin typeface="+mj-lt"/>
                <a:ea typeface="+mj-ea"/>
                <a:cs typeface="+mj-cs"/>
              </a:rPr>
              <a:t>The Misfits</a:t>
            </a:r>
          </a:p>
          <a:p>
            <a:pPr>
              <a:lnSpc>
                <a:spcPct val="90000"/>
              </a:lnSpc>
              <a:spcBef>
                <a:spcPct val="0"/>
              </a:spcBef>
              <a:spcAft>
                <a:spcPts val="600"/>
              </a:spcAft>
            </a:pPr>
            <a:r>
              <a:rPr lang="en-US" sz="4100">
                <a:solidFill>
                  <a:srgbClr val="000000"/>
                </a:solidFill>
                <a:latin typeface="+mj-lt"/>
                <a:ea typeface="+mj-ea"/>
                <a:cs typeface="+mj-cs"/>
              </a:rPr>
              <a:t>Pgs 50 - 56  </a:t>
            </a:r>
          </a:p>
        </p:txBody>
      </p:sp>
      <p:sp>
        <p:nvSpPr>
          <p:cNvPr id="3" name="TextBox 2">
            <a:extLst>
              <a:ext uri="{FF2B5EF4-FFF2-40B4-BE49-F238E27FC236}">
                <a16:creationId xmlns:a16="http://schemas.microsoft.com/office/drawing/2014/main" id="{A00F7747-7B7A-4E86-A505-14BAF42233C3}"/>
              </a:ext>
            </a:extLst>
          </p:cNvPr>
          <p:cNvSpPr txBox="1"/>
          <p:nvPr/>
        </p:nvSpPr>
        <p:spPr>
          <a:xfrm>
            <a:off x="445563" y="1711426"/>
            <a:ext cx="4706803" cy="3788830"/>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90000"/>
              </a:lnSpc>
              <a:spcAft>
                <a:spcPts val="600"/>
              </a:spcAft>
            </a:pPr>
            <a:r>
              <a:rPr lang="en-US" sz="3600">
                <a:solidFill>
                  <a:srgbClr val="000000"/>
                </a:solidFill>
              </a:rPr>
              <a:t># 6 - Kevin</a:t>
            </a:r>
            <a:endParaRPr lang="en-US" sz="3600">
              <a:solidFill>
                <a:srgbClr val="000000"/>
              </a:solidFill>
              <a:cs typeface="Calibri"/>
            </a:endParaRPr>
          </a:p>
          <a:p>
            <a:pPr>
              <a:lnSpc>
                <a:spcPct val="90000"/>
              </a:lnSpc>
              <a:spcAft>
                <a:spcPts val="600"/>
              </a:spcAft>
            </a:pPr>
            <a:r>
              <a:rPr lang="en-US" sz="3600" dirty="0">
                <a:solidFill>
                  <a:srgbClr val="000000"/>
                </a:solidFill>
              </a:rPr>
              <a:t>       "Joe is such a lady. I can't believe he let someone get away with that. I would have punched someone in the face. You can't let people get away with </a:t>
            </a:r>
            <a:r>
              <a:rPr lang="en-US" sz="3600">
                <a:solidFill>
                  <a:srgbClr val="000000"/>
                </a:solidFill>
              </a:rPr>
              <a:t>this stuff."</a:t>
            </a:r>
            <a:endParaRPr lang="en-US" sz="3600">
              <a:solidFill>
                <a:srgbClr val="000000"/>
              </a:solidFill>
              <a:cs typeface="Calibri"/>
            </a:endParaRPr>
          </a:p>
          <a:p>
            <a:pPr indent="-228600">
              <a:lnSpc>
                <a:spcPct val="90000"/>
              </a:lnSpc>
              <a:spcAft>
                <a:spcPts val="600"/>
              </a:spcAft>
              <a:buFont typeface="Arial" panose="020B0604020202020204" pitchFamily="34" charset="0"/>
              <a:buChar char="•"/>
            </a:pPr>
            <a:endParaRPr lang="en-US" sz="3600">
              <a:solidFill>
                <a:srgbClr val="000000"/>
              </a:solidFill>
              <a:cs typeface="Calibri"/>
            </a:endParaRPr>
          </a:p>
          <a:p>
            <a:pPr indent="-228600">
              <a:lnSpc>
                <a:spcPct val="90000"/>
              </a:lnSpc>
              <a:spcAft>
                <a:spcPts val="600"/>
              </a:spcAft>
              <a:buFont typeface="Arial" panose="020B0604020202020204" pitchFamily="34" charset="0"/>
              <a:buChar char="•"/>
            </a:pPr>
            <a:endParaRPr lang="en-US" sz="2000">
              <a:solidFill>
                <a:srgbClr val="000000"/>
              </a:solidFill>
            </a:endParaRPr>
          </a:p>
        </p:txBody>
      </p:sp>
    </p:spTree>
    <p:extLst>
      <p:ext uri="{BB962C8B-B14F-4D97-AF65-F5344CB8AC3E}">
        <p14:creationId xmlns:p14="http://schemas.microsoft.com/office/powerpoint/2010/main" val="308897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E0D46D-785B-45F9-932C-C4E280578F8B}"/>
              </a:ext>
            </a:extLst>
          </p:cNvPr>
          <p:cNvSpPr txBox="1"/>
          <p:nvPr/>
        </p:nvSpPr>
        <p:spPr>
          <a:xfrm>
            <a:off x="10202174" y="26741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The Misfits</a:t>
            </a:r>
            <a:endParaRPr lang="en-US"/>
          </a:p>
          <a:p>
            <a:r>
              <a:rPr lang="en-US" err="1">
                <a:cs typeface="Calibri"/>
              </a:rPr>
              <a:t>Pgs</a:t>
            </a:r>
            <a:r>
              <a:rPr lang="en-US">
                <a:cs typeface="Calibri"/>
              </a:rPr>
              <a:t> 56 - 63</a:t>
            </a:r>
            <a:endParaRPr lang="en-US"/>
          </a:p>
        </p:txBody>
      </p:sp>
      <p:sp>
        <p:nvSpPr>
          <p:cNvPr id="4" name="TextBox 3">
            <a:extLst>
              <a:ext uri="{FF2B5EF4-FFF2-40B4-BE49-F238E27FC236}">
                <a16:creationId xmlns:a16="http://schemas.microsoft.com/office/drawing/2014/main" id="{E31776DB-EA8F-4495-9708-0253EAF9048D}"/>
              </a:ext>
            </a:extLst>
          </p:cNvPr>
          <p:cNvSpPr txBox="1"/>
          <p:nvPr/>
        </p:nvSpPr>
        <p:spPr>
          <a:xfrm>
            <a:off x="1531728" y="445033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5" name="TextBox 4">
            <a:extLst>
              <a:ext uri="{FF2B5EF4-FFF2-40B4-BE49-F238E27FC236}">
                <a16:creationId xmlns:a16="http://schemas.microsoft.com/office/drawing/2014/main" id="{7598FFAE-E0A0-4228-8431-C5761B55BB9E}"/>
              </a:ext>
            </a:extLst>
          </p:cNvPr>
          <p:cNvSpPr txBox="1"/>
          <p:nvPr/>
        </p:nvSpPr>
        <p:spPr>
          <a:xfrm>
            <a:off x="395018" y="2911056"/>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900" dirty="0">
              <a:cs typeface="Calibri"/>
            </a:endParaRPr>
          </a:p>
        </p:txBody>
      </p:sp>
      <p:sp>
        <p:nvSpPr>
          <p:cNvPr id="7" name="TextBox 6">
            <a:extLst>
              <a:ext uri="{FF2B5EF4-FFF2-40B4-BE49-F238E27FC236}">
                <a16:creationId xmlns:a16="http://schemas.microsoft.com/office/drawing/2014/main" id="{D1D2B385-1C94-4FF2-A6C2-9C44966FBA76}"/>
              </a:ext>
            </a:extLst>
          </p:cNvPr>
          <p:cNvSpPr txBox="1"/>
          <p:nvPr/>
        </p:nvSpPr>
        <p:spPr>
          <a:xfrm>
            <a:off x="3714391" y="177560"/>
            <a:ext cx="449723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a:cs typeface="Calibri"/>
              </a:rPr>
              <a:t>Unsolvable!</a:t>
            </a:r>
          </a:p>
        </p:txBody>
      </p:sp>
      <p:sp>
        <p:nvSpPr>
          <p:cNvPr id="8" name="TextBox 7">
            <a:extLst>
              <a:ext uri="{FF2B5EF4-FFF2-40B4-BE49-F238E27FC236}">
                <a16:creationId xmlns:a16="http://schemas.microsoft.com/office/drawing/2014/main" id="{F4245F03-D133-43D7-9FAB-B1E4E35AD37B}"/>
              </a:ext>
            </a:extLst>
          </p:cNvPr>
          <p:cNvSpPr txBox="1"/>
          <p:nvPr/>
        </p:nvSpPr>
        <p:spPr>
          <a:xfrm>
            <a:off x="3957907" y="1528133"/>
            <a:ext cx="731520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       </a:t>
            </a:r>
            <a:r>
              <a:rPr lang="en-US" sz="3600">
                <a:highlight>
                  <a:srgbClr val="FFFF00"/>
                </a:highlight>
                <a:cs typeface="Calibri"/>
              </a:rPr>
              <a:t> Bobby's family</a:t>
            </a:r>
            <a:r>
              <a:rPr lang="en-US" sz="3600">
                <a:cs typeface="Calibri"/>
              </a:rPr>
              <a:t>  is having financial problems since his mother passed away with cancer. </a:t>
            </a:r>
            <a:r>
              <a:rPr lang="en-US" sz="3600">
                <a:highlight>
                  <a:srgbClr val="FFFF00"/>
                </a:highlight>
                <a:cs typeface="Calibri"/>
              </a:rPr>
              <a:t>Bobby</a:t>
            </a:r>
            <a:r>
              <a:rPr lang="en-US" sz="3600">
                <a:cs typeface="Calibri"/>
              </a:rPr>
              <a:t> has a part time job which helps his dad out a bit. Family money problems are not a child's responsibility. This would be a problem that Bobby would have little control over so he </a:t>
            </a:r>
            <a:r>
              <a:rPr lang="en-US" sz="3600">
                <a:highlight>
                  <a:srgbClr val="00FF00"/>
                </a:highlight>
                <a:cs typeface="Calibri"/>
              </a:rPr>
              <a:t>cannot</a:t>
            </a:r>
            <a:r>
              <a:rPr lang="en-US" sz="3600">
                <a:cs typeface="Calibri"/>
              </a:rPr>
              <a:t> solve it. </a:t>
            </a:r>
          </a:p>
        </p:txBody>
      </p:sp>
      <p:sp>
        <p:nvSpPr>
          <p:cNvPr id="9" name="TextBox 8">
            <a:extLst>
              <a:ext uri="{FF2B5EF4-FFF2-40B4-BE49-F238E27FC236}">
                <a16:creationId xmlns:a16="http://schemas.microsoft.com/office/drawing/2014/main" id="{507D88DE-571E-4CFE-B9FA-59F8EB4438D7}"/>
              </a:ext>
            </a:extLst>
          </p:cNvPr>
          <p:cNvSpPr txBox="1"/>
          <p:nvPr/>
        </p:nvSpPr>
        <p:spPr>
          <a:xfrm>
            <a:off x="837122" y="4445839"/>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FFFF00"/>
                </a:highlight>
                <a:cs typeface="Calibri"/>
              </a:rPr>
              <a:t>We should try to start sentences differently and avoid using the same word to start 2 consecutives sentences. In this case however we are not referring to Bobby both times, so it is acceptable.</a:t>
            </a:r>
          </a:p>
        </p:txBody>
      </p:sp>
      <p:sp>
        <p:nvSpPr>
          <p:cNvPr id="10" name="TextBox 9">
            <a:extLst>
              <a:ext uri="{FF2B5EF4-FFF2-40B4-BE49-F238E27FC236}">
                <a16:creationId xmlns:a16="http://schemas.microsoft.com/office/drawing/2014/main" id="{76309F55-B314-4F6E-99F6-887A08D43C18}"/>
              </a:ext>
            </a:extLst>
          </p:cNvPr>
          <p:cNvSpPr txBox="1"/>
          <p:nvPr/>
        </p:nvSpPr>
        <p:spPr>
          <a:xfrm>
            <a:off x="5724525" y="420052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11" name="TextBox 10">
            <a:extLst>
              <a:ext uri="{FF2B5EF4-FFF2-40B4-BE49-F238E27FC236}">
                <a16:creationId xmlns:a16="http://schemas.microsoft.com/office/drawing/2014/main" id="{A4CAAEEA-3D6E-40F9-85E6-AA9AD6C93455}"/>
              </a:ext>
            </a:extLst>
          </p:cNvPr>
          <p:cNvSpPr txBox="1"/>
          <p:nvPr/>
        </p:nvSpPr>
        <p:spPr>
          <a:xfrm>
            <a:off x="5723626" y="6212456"/>
            <a:ext cx="56618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ighlight>
                  <a:srgbClr val="00FF00"/>
                </a:highlight>
              </a:rPr>
              <a:t>Cannot is more forceful than can't and should be used when you are trying to make your point.</a:t>
            </a:r>
            <a:endParaRPr lang="en-US">
              <a:highlight>
                <a:srgbClr val="00FF00"/>
              </a:highlight>
              <a:cs typeface="Calibri"/>
            </a:endParaRPr>
          </a:p>
        </p:txBody>
      </p:sp>
      <p:pic>
        <p:nvPicPr>
          <p:cNvPr id="6" name="Picture 11" descr="Icon&#10;&#10;Description automatically generated">
            <a:extLst>
              <a:ext uri="{FF2B5EF4-FFF2-40B4-BE49-F238E27FC236}">
                <a16:creationId xmlns:a16="http://schemas.microsoft.com/office/drawing/2014/main" id="{9EF8C91E-2522-48D2-AFD6-8AEEEB4ADC5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960000">
            <a:off x="816556" y="301941"/>
            <a:ext cx="2121151" cy="3927894"/>
          </a:xfrm>
          <a:prstGeom prst="rect">
            <a:avLst/>
          </a:prstGeom>
        </p:spPr>
      </p:pic>
      <p:sp>
        <p:nvSpPr>
          <p:cNvPr id="12" name="TextBox 11">
            <a:extLst>
              <a:ext uri="{FF2B5EF4-FFF2-40B4-BE49-F238E27FC236}">
                <a16:creationId xmlns:a16="http://schemas.microsoft.com/office/drawing/2014/main" id="{43EC815C-C893-4732-925D-D191A26157AB}"/>
              </a:ext>
            </a:extLst>
          </p:cNvPr>
          <p:cNvSpPr txBox="1"/>
          <p:nvPr/>
        </p:nvSpPr>
        <p:spPr>
          <a:xfrm>
            <a:off x="844071" y="3430438"/>
            <a:ext cx="2222500" cy="317500"/>
          </a:xfrm>
          <a:prstGeom prst="rect">
            <a:avLst/>
          </a:prstGeom>
        </p:spPr>
        <p:txBody>
          <a:bodyPr>
            <a:normAutofit fontScale="47500" lnSpcReduction="20000"/>
          </a:bodyPr>
          <a:lstStyle/>
          <a:p>
            <a:r>
              <a:rPr lang="en-US">
                <a:hlinkClick r:id="rId3"/>
              </a:rPr>
              <a:t>This Photo</a:t>
            </a:r>
            <a:r>
              <a:rPr lang="en-US"/>
              <a:t> by Unknown author is licensed under </a:t>
            </a:r>
            <a:r>
              <a:rPr lang="en-US">
                <a:hlinkClick r:id="rId4"/>
              </a:rPr>
              <a:t>CC BY-NC</a:t>
            </a:r>
            <a:r>
              <a:rPr lang="en-US"/>
              <a:t>.</a:t>
            </a:r>
          </a:p>
        </p:txBody>
      </p:sp>
    </p:spTree>
    <p:extLst>
      <p:ext uri="{BB962C8B-B14F-4D97-AF65-F5344CB8AC3E}">
        <p14:creationId xmlns:p14="http://schemas.microsoft.com/office/powerpoint/2010/main" val="106431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84662598-DCE8-4221-8397-AD897859C4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96173" y="91847"/>
            <a:ext cx="2398144" cy="1800380"/>
          </a:xfrm>
          <a:prstGeom prst="rect">
            <a:avLst/>
          </a:prstGeom>
        </p:spPr>
      </p:pic>
      <p:sp>
        <p:nvSpPr>
          <p:cNvPr id="19" name="TextBox 18">
            <a:extLst>
              <a:ext uri="{FF2B5EF4-FFF2-40B4-BE49-F238E27FC236}">
                <a16:creationId xmlns:a16="http://schemas.microsoft.com/office/drawing/2014/main" id="{B27A093F-FB15-45D7-A9DC-9780557CAF47}"/>
              </a:ext>
            </a:extLst>
          </p:cNvPr>
          <p:cNvSpPr txBox="1"/>
          <p:nvPr/>
        </p:nvSpPr>
        <p:spPr>
          <a:xfrm>
            <a:off x="554966" y="1949420"/>
            <a:ext cx="2139351" cy="259991"/>
          </a:xfrm>
          <a:prstGeom prst="rect">
            <a:avLst/>
          </a:prstGeom>
        </p:spPr>
        <p:txBody>
          <a:bodyPr>
            <a:normAutofit fontScale="32500" lnSpcReduction="20000"/>
          </a:bodyPr>
          <a:lstStyle/>
          <a:p>
            <a:r>
              <a:rPr lang="en-US">
                <a:hlinkClick r:id="rId3"/>
              </a:rPr>
              <a:t>This Photo</a:t>
            </a:r>
            <a:r>
              <a:rPr lang="en-US"/>
              <a:t> by Unknown author is licensed under </a:t>
            </a:r>
            <a:r>
              <a:rPr lang="en-US">
                <a:hlinkClick r:id="rId4"/>
              </a:rPr>
              <a:t>CC BY-NC</a:t>
            </a:r>
            <a:r>
              <a:rPr lang="en-US"/>
              <a:t>.</a:t>
            </a:r>
          </a:p>
        </p:txBody>
      </p:sp>
      <p:pic>
        <p:nvPicPr>
          <p:cNvPr id="6" name="Picture 6" descr="Diagram, venn diagram&#10;&#10;Description automatically generated">
            <a:extLst>
              <a:ext uri="{FF2B5EF4-FFF2-40B4-BE49-F238E27FC236}">
                <a16:creationId xmlns:a16="http://schemas.microsoft.com/office/drawing/2014/main" id="{C8EBD44C-0DB8-4242-B053-F148C5DD473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96173" y="2881271"/>
            <a:ext cx="5244859" cy="3669006"/>
          </a:xfrm>
          <a:prstGeom prst="rect">
            <a:avLst/>
          </a:prstGeom>
        </p:spPr>
      </p:pic>
      <p:sp>
        <p:nvSpPr>
          <p:cNvPr id="7" name="TextBox 6">
            <a:extLst>
              <a:ext uri="{FF2B5EF4-FFF2-40B4-BE49-F238E27FC236}">
                <a16:creationId xmlns:a16="http://schemas.microsoft.com/office/drawing/2014/main" id="{2931BF09-9D74-4664-A552-CF42EB224823}"/>
              </a:ext>
            </a:extLst>
          </p:cNvPr>
          <p:cNvSpPr txBox="1"/>
          <p:nvPr/>
        </p:nvSpPr>
        <p:spPr>
          <a:xfrm>
            <a:off x="382437" y="6564043"/>
            <a:ext cx="2829464" cy="288745"/>
          </a:xfrm>
          <a:prstGeom prst="rect">
            <a:avLst/>
          </a:prstGeom>
        </p:spPr>
        <p:txBody>
          <a:bodyPr>
            <a:normAutofit fontScale="40000" lnSpcReduction="20000"/>
          </a:bodyPr>
          <a:lstStyle/>
          <a:p>
            <a:r>
              <a:rPr lang="en-US" dirty="0">
                <a:hlinkClick r:id="rId6"/>
              </a:rPr>
              <a:t>This Photo</a:t>
            </a:r>
            <a:r>
              <a:rPr lang="en-US" dirty="0"/>
              <a:t> by Unknown author is licensed under </a:t>
            </a:r>
            <a:r>
              <a:rPr lang="en-US" dirty="0">
                <a:hlinkClick r:id="rId7"/>
              </a:rPr>
              <a:t>CC BY-NC-ND</a:t>
            </a:r>
            <a:r>
              <a:rPr lang="en-US" dirty="0"/>
              <a:t>.</a:t>
            </a:r>
          </a:p>
        </p:txBody>
      </p:sp>
      <p:sp>
        <p:nvSpPr>
          <p:cNvPr id="9" name="TextBox 8">
            <a:extLst>
              <a:ext uri="{FF2B5EF4-FFF2-40B4-BE49-F238E27FC236}">
                <a16:creationId xmlns:a16="http://schemas.microsoft.com/office/drawing/2014/main" id="{F8DF5277-2FED-4291-84A7-CADA66EF0B01}"/>
              </a:ext>
            </a:extLst>
          </p:cNvPr>
          <p:cNvSpPr txBox="1"/>
          <p:nvPr/>
        </p:nvSpPr>
        <p:spPr>
          <a:xfrm>
            <a:off x="9840044" y="135326"/>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cs typeface="Calibri"/>
              </a:rPr>
              <a:t>The Misfits</a:t>
            </a:r>
          </a:p>
          <a:p>
            <a:r>
              <a:rPr lang="en-US" sz="3200" dirty="0">
                <a:cs typeface="Calibri"/>
              </a:rPr>
              <a:t>Ps 64 - 75</a:t>
            </a:r>
          </a:p>
        </p:txBody>
      </p:sp>
      <p:sp>
        <p:nvSpPr>
          <p:cNvPr id="10" name="TextBox 9">
            <a:extLst>
              <a:ext uri="{FF2B5EF4-FFF2-40B4-BE49-F238E27FC236}">
                <a16:creationId xmlns:a16="http://schemas.microsoft.com/office/drawing/2014/main" id="{14174AF1-8B74-41A8-BCC0-51425175DEC0}"/>
              </a:ext>
            </a:extLst>
          </p:cNvPr>
          <p:cNvSpPr txBox="1"/>
          <p:nvPr/>
        </p:nvSpPr>
        <p:spPr>
          <a:xfrm rot="-2580000">
            <a:off x="-95609" y="249231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cs typeface="Calibri"/>
              </a:rPr>
              <a:t>Bobby</a:t>
            </a:r>
          </a:p>
        </p:txBody>
      </p:sp>
      <p:sp>
        <p:nvSpPr>
          <p:cNvPr id="11" name="TextBox 10">
            <a:extLst>
              <a:ext uri="{FF2B5EF4-FFF2-40B4-BE49-F238E27FC236}">
                <a16:creationId xmlns:a16="http://schemas.microsoft.com/office/drawing/2014/main" id="{3AD75857-772A-429C-9051-1AB8CBA854D0}"/>
              </a:ext>
            </a:extLst>
          </p:cNvPr>
          <p:cNvSpPr txBox="1"/>
          <p:nvPr/>
        </p:nvSpPr>
        <p:spPr>
          <a:xfrm rot="2820000">
            <a:off x="4302964" y="3799756"/>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dirty="0">
                <a:cs typeface="Calibri"/>
              </a:rPr>
              <a:t>Me</a:t>
            </a:r>
            <a:endParaRPr lang="en-US" dirty="0">
              <a:cs typeface="Calibri"/>
            </a:endParaRPr>
          </a:p>
        </p:txBody>
      </p:sp>
      <p:sp>
        <p:nvSpPr>
          <p:cNvPr id="12" name="TextBox 11">
            <a:extLst>
              <a:ext uri="{FF2B5EF4-FFF2-40B4-BE49-F238E27FC236}">
                <a16:creationId xmlns:a16="http://schemas.microsoft.com/office/drawing/2014/main" id="{FADC9684-936D-43DF-B638-43B0E85DEB06}"/>
              </a:ext>
            </a:extLst>
          </p:cNvPr>
          <p:cNvSpPr txBox="1"/>
          <p:nvPr/>
        </p:nvSpPr>
        <p:spPr>
          <a:xfrm>
            <a:off x="420179" y="381323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Old movies</a:t>
            </a:r>
          </a:p>
        </p:txBody>
      </p:sp>
      <p:sp>
        <p:nvSpPr>
          <p:cNvPr id="13" name="TextBox 12">
            <a:extLst>
              <a:ext uri="{FF2B5EF4-FFF2-40B4-BE49-F238E27FC236}">
                <a16:creationId xmlns:a16="http://schemas.microsoft.com/office/drawing/2014/main" id="{5C946E8A-C6CD-4E00-B7AF-D6DFAC113A6E}"/>
              </a:ext>
            </a:extLst>
          </p:cNvPr>
          <p:cNvSpPr txBox="1"/>
          <p:nvPr/>
        </p:nvSpPr>
        <p:spPr>
          <a:xfrm>
            <a:off x="3596677" y="3884223"/>
            <a:ext cx="3418935"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historical movies</a:t>
            </a:r>
          </a:p>
          <a:p>
            <a:r>
              <a:rPr lang="en-US" sz="2800" dirty="0">
                <a:cs typeface="Calibri"/>
              </a:rPr>
              <a:t>Work</a:t>
            </a:r>
          </a:p>
          <a:p>
            <a:r>
              <a:rPr lang="en-US" sz="2800" dirty="0">
                <a:cs typeface="Calibri"/>
              </a:rPr>
              <a:t>Gardening flowers</a:t>
            </a:r>
          </a:p>
        </p:txBody>
      </p:sp>
      <p:sp>
        <p:nvSpPr>
          <p:cNvPr id="14" name="TextBox 13">
            <a:extLst>
              <a:ext uri="{FF2B5EF4-FFF2-40B4-BE49-F238E27FC236}">
                <a16:creationId xmlns:a16="http://schemas.microsoft.com/office/drawing/2014/main" id="{0376CC3C-1B19-4C15-B1E2-D9910D4D7C85}"/>
              </a:ext>
            </a:extLst>
          </p:cNvPr>
          <p:cNvSpPr txBox="1"/>
          <p:nvPr/>
        </p:nvSpPr>
        <p:spPr>
          <a:xfrm>
            <a:off x="2344947" y="4055853"/>
            <a:ext cx="27432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Family</a:t>
            </a:r>
          </a:p>
          <a:p>
            <a:r>
              <a:rPr lang="en-US" sz="2800" dirty="0">
                <a:cs typeface="Calibri"/>
              </a:rPr>
              <a:t>Friends</a:t>
            </a:r>
          </a:p>
          <a:p>
            <a:r>
              <a:rPr lang="en-US" sz="2800" dirty="0">
                <a:cs typeface="Calibri"/>
              </a:rPr>
              <a:t>Cards</a:t>
            </a:r>
          </a:p>
          <a:p>
            <a:r>
              <a:rPr lang="en-US" sz="2800" dirty="0">
                <a:cs typeface="Calibri"/>
              </a:rPr>
              <a:t>eating</a:t>
            </a:r>
          </a:p>
        </p:txBody>
      </p:sp>
      <p:sp>
        <p:nvSpPr>
          <p:cNvPr id="15" name="TextBox 14">
            <a:extLst>
              <a:ext uri="{FF2B5EF4-FFF2-40B4-BE49-F238E27FC236}">
                <a16:creationId xmlns:a16="http://schemas.microsoft.com/office/drawing/2014/main" id="{082E7A7C-6388-4233-871A-80BF45A6035D}"/>
              </a:ext>
            </a:extLst>
          </p:cNvPr>
          <p:cNvSpPr txBox="1"/>
          <p:nvPr/>
        </p:nvSpPr>
        <p:spPr>
          <a:xfrm>
            <a:off x="388728" y="1299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16" name="TextBox 15">
            <a:extLst>
              <a:ext uri="{FF2B5EF4-FFF2-40B4-BE49-F238E27FC236}">
                <a16:creationId xmlns:a16="http://schemas.microsoft.com/office/drawing/2014/main" id="{2220CF1F-C6CA-4C33-BA93-40CCCCBE61A9}"/>
              </a:ext>
            </a:extLst>
          </p:cNvPr>
          <p:cNvSpPr txBox="1"/>
          <p:nvPr/>
        </p:nvSpPr>
        <p:spPr>
          <a:xfrm>
            <a:off x="7231451" y="2084358"/>
            <a:ext cx="462663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This entry requires a two-part answer. Each part should have its </a:t>
            </a:r>
            <a:r>
              <a:rPr lang="en-US" sz="3600">
                <a:cs typeface="Calibri"/>
              </a:rPr>
              <a:t>own paragraph. See the next slide for an example answer.</a:t>
            </a:r>
            <a:endParaRPr lang="en-US" sz="3600" dirty="0">
              <a:cs typeface="Calibri"/>
            </a:endParaRPr>
          </a:p>
        </p:txBody>
      </p:sp>
      <p:sp>
        <p:nvSpPr>
          <p:cNvPr id="17" name="TextBox 16">
            <a:extLst>
              <a:ext uri="{FF2B5EF4-FFF2-40B4-BE49-F238E27FC236}">
                <a16:creationId xmlns:a16="http://schemas.microsoft.com/office/drawing/2014/main" id="{0AA374D0-BBA7-4B38-BAFE-0D7EB24AE2FA}"/>
              </a:ext>
            </a:extLst>
          </p:cNvPr>
          <p:cNvSpPr txBox="1"/>
          <p:nvPr/>
        </p:nvSpPr>
        <p:spPr>
          <a:xfrm>
            <a:off x="4010026" y="286290"/>
            <a:ext cx="43678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cs typeface="Calibri"/>
              </a:rPr>
              <a:t>#8 Favorite Things</a:t>
            </a:r>
          </a:p>
        </p:txBody>
      </p:sp>
      <p:sp>
        <p:nvSpPr>
          <p:cNvPr id="21" name="TextBox 20">
            <a:extLst>
              <a:ext uri="{FF2B5EF4-FFF2-40B4-BE49-F238E27FC236}">
                <a16:creationId xmlns:a16="http://schemas.microsoft.com/office/drawing/2014/main" id="{30A7D841-528F-4389-9D17-901A8D2506C3}"/>
              </a:ext>
            </a:extLst>
          </p:cNvPr>
          <p:cNvSpPr txBox="1"/>
          <p:nvPr/>
        </p:nvSpPr>
        <p:spPr>
          <a:xfrm>
            <a:off x="6798334" y="4569843"/>
            <a:ext cx="5489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a:t>
            </a:r>
            <a:r>
              <a:rPr lang="en-US" sz="2400" dirty="0">
                <a:cs typeface="Calibri"/>
              </a:rPr>
              <a:t> </a:t>
            </a:r>
          </a:p>
        </p:txBody>
      </p:sp>
    </p:spTree>
    <p:extLst>
      <p:ext uri="{BB962C8B-B14F-4D97-AF65-F5344CB8AC3E}">
        <p14:creationId xmlns:p14="http://schemas.microsoft.com/office/powerpoint/2010/main" val="34752085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0</Notes>
  <HiddenSlides>0</HiddenSlide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656</cp:revision>
  <dcterms:created xsi:type="dcterms:W3CDTF">2021-04-12T11:48:53Z</dcterms:created>
  <dcterms:modified xsi:type="dcterms:W3CDTF">2021-05-05T16:40:48Z</dcterms:modified>
</cp:coreProperties>
</file>