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85D30-81AF-430E-9478-4B0E20B49617}" v="1034" dt="2020-11-06T19:04:31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phy, Denise (ASD-N)" userId="S::denise.murphy@nbed.nb.ca::d0ab35c5-041d-4fc3-a54c-5e144097547b" providerId="AD" clId="Web-{98C85D30-81AF-430E-9478-4B0E20B49617}"/>
    <pc:docChg chg="addSld modSld addMainMaster delMainMaster">
      <pc:chgData name="Murphy, Denise (ASD-N)" userId="S::denise.murphy@nbed.nb.ca::d0ab35c5-041d-4fc3-a54c-5e144097547b" providerId="AD" clId="Web-{98C85D30-81AF-430E-9478-4B0E20B49617}" dt="2020-11-06T19:04:31.382" v="1034" actId="1076"/>
      <pc:docMkLst>
        <pc:docMk/>
      </pc:docMkLst>
      <pc:sldChg chg="modSp mod modClrScheme chgLayout">
        <pc:chgData name="Murphy, Denise (ASD-N)" userId="S::denise.murphy@nbed.nb.ca::d0ab35c5-041d-4fc3-a54c-5e144097547b" providerId="AD" clId="Web-{98C85D30-81AF-430E-9478-4B0E20B49617}" dt="2020-11-06T17:17:29.966" v="257"/>
        <pc:sldMkLst>
          <pc:docMk/>
          <pc:sldMk cId="109857222" sldId="256"/>
        </pc:sldMkLst>
        <pc:spChg chg="mod ord">
          <ac:chgData name="Murphy, Denise (ASD-N)" userId="S::denise.murphy@nbed.nb.ca::d0ab35c5-041d-4fc3-a54c-5e144097547b" providerId="AD" clId="Web-{98C85D30-81AF-430E-9478-4B0E20B49617}" dt="2020-11-06T17:17:29.966" v="25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urphy, Denise (ASD-N)" userId="S::denise.murphy@nbed.nb.ca::d0ab35c5-041d-4fc3-a54c-5e144097547b" providerId="AD" clId="Web-{98C85D30-81AF-430E-9478-4B0E20B49617}" dt="2020-11-06T17:17:29.966" v="25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setBg modClrScheme chgLayout">
        <pc:chgData name="Murphy, Denise (ASD-N)" userId="S::denise.murphy@nbed.nb.ca::d0ab35c5-041d-4fc3-a54c-5e144097547b" providerId="AD" clId="Web-{98C85D30-81AF-430E-9478-4B0E20B49617}" dt="2020-11-06T19:04:31.382" v="1034" actId="1076"/>
        <pc:sldMkLst>
          <pc:docMk/>
          <pc:sldMk cId="2688977219" sldId="257"/>
        </pc:sldMkLst>
        <pc:spChg chg="add mod">
          <ac:chgData name="Murphy, Denise (ASD-N)" userId="S::denise.murphy@nbed.nb.ca::d0ab35c5-041d-4fc3-a54c-5e144097547b" providerId="AD" clId="Web-{98C85D30-81AF-430E-9478-4B0E20B49617}" dt="2020-11-06T19:04:31.382" v="1034" actId="1076"/>
          <ac:spMkLst>
            <pc:docMk/>
            <pc:sldMk cId="2688977219" sldId="257"/>
            <ac:spMk id="2" creationId="{F8B43FE7-05D6-43B2-8AA4-8E0394D64CBE}"/>
          </ac:spMkLst>
        </pc:spChg>
        <pc:spChg chg="add del">
          <ac:chgData name="Murphy, Denise (ASD-N)" userId="S::denise.murphy@nbed.nb.ca::d0ab35c5-041d-4fc3-a54c-5e144097547b" providerId="AD" clId="Web-{98C85D30-81AF-430E-9478-4B0E20B49617}" dt="2020-11-06T17:17:51.827" v="259"/>
          <ac:spMkLst>
            <pc:docMk/>
            <pc:sldMk cId="2688977219" sldId="257"/>
            <ac:spMk id="9" creationId="{DB691D59-8F51-4DD8-AD41-D568D29B08F8}"/>
          </ac:spMkLst>
        </pc:spChg>
        <pc:spChg chg="add del">
          <ac:chgData name="Murphy, Denise (ASD-N)" userId="S::denise.murphy@nbed.nb.ca::d0ab35c5-041d-4fc3-a54c-5e144097547b" providerId="AD" clId="Web-{98C85D30-81AF-430E-9478-4B0E20B49617}" dt="2020-11-06T17:17:51.827" v="259"/>
          <ac:spMkLst>
            <pc:docMk/>
            <pc:sldMk cId="2688977219" sldId="257"/>
            <ac:spMk id="11" creationId="{204AEF18-0627-48F3-9B3D-F7E8F050B1D4}"/>
          </ac:spMkLst>
        </pc:spChg>
        <pc:spChg chg="add del">
          <ac:chgData name="Murphy, Denise (ASD-N)" userId="S::denise.murphy@nbed.nb.ca::d0ab35c5-041d-4fc3-a54c-5e144097547b" providerId="AD" clId="Web-{98C85D30-81AF-430E-9478-4B0E20B49617}" dt="2020-11-06T17:17:51.827" v="259"/>
          <ac:spMkLst>
            <pc:docMk/>
            <pc:sldMk cId="2688977219" sldId="257"/>
            <ac:spMk id="13" creationId="{CEAEE08A-C572-438F-9753-B0D527A515A7}"/>
          </ac:spMkLst>
        </pc:spChg>
        <pc:spChg chg="add del">
          <ac:chgData name="Murphy, Denise (ASD-N)" userId="S::denise.murphy@nbed.nb.ca::d0ab35c5-041d-4fc3-a54c-5e144097547b" providerId="AD" clId="Web-{98C85D30-81AF-430E-9478-4B0E20B49617}" dt="2020-11-06T17:17:51.827" v="259"/>
          <ac:spMkLst>
            <pc:docMk/>
            <pc:sldMk cId="2688977219" sldId="257"/>
            <ac:spMk id="15" creationId="{993F09C6-4F57-4B05-9592-E253D8BC6286}"/>
          </ac:spMkLst>
        </pc:spChg>
        <pc:spChg chg="add del">
          <ac:chgData name="Murphy, Denise (ASD-N)" userId="S::denise.murphy@nbed.nb.ca::d0ab35c5-041d-4fc3-a54c-5e144097547b" providerId="AD" clId="Web-{98C85D30-81AF-430E-9478-4B0E20B49617}" dt="2020-11-06T17:17:51.827" v="259"/>
          <ac:spMkLst>
            <pc:docMk/>
            <pc:sldMk cId="2688977219" sldId="257"/>
            <ac:spMk id="17" creationId="{90137588-E70B-486E-AFA8-21B0111C4698}"/>
          </ac:spMkLst>
        </pc:spChg>
        <pc:picChg chg="add del">
          <ac:chgData name="Murphy, Denise (ASD-N)" userId="S::denise.murphy@nbed.nb.ca::d0ab35c5-041d-4fc3-a54c-5e144097547b" providerId="AD" clId="Web-{98C85D30-81AF-430E-9478-4B0E20B49617}" dt="2020-11-06T17:17:51.827" v="259"/>
          <ac:picMkLst>
            <pc:docMk/>
            <pc:sldMk cId="2688977219" sldId="257"/>
            <ac:picMk id="6" creationId="{401F27B4-D210-4EF8-ADD3-17EE5C946B0D}"/>
          </ac:picMkLst>
        </pc:picChg>
      </pc:sldChg>
      <pc:sldChg chg="addSp modSp new mod setBg">
        <pc:chgData name="Murphy, Denise (ASD-N)" userId="S::denise.murphy@nbed.nb.ca::d0ab35c5-041d-4fc3-a54c-5e144097547b" providerId="AD" clId="Web-{98C85D30-81AF-430E-9478-4B0E20B49617}" dt="2020-11-06T18:34:14.093" v="937" actId="14100"/>
        <pc:sldMkLst>
          <pc:docMk/>
          <pc:sldMk cId="1355540183" sldId="258"/>
        </pc:sldMkLst>
        <pc:spChg chg="add mod">
          <ac:chgData name="Murphy, Denise (ASD-N)" userId="S::denise.murphy@nbed.nb.ca::d0ab35c5-041d-4fc3-a54c-5e144097547b" providerId="AD" clId="Web-{98C85D30-81AF-430E-9478-4B0E20B49617}" dt="2020-11-06T17:52:11.004" v="920" actId="1076"/>
          <ac:spMkLst>
            <pc:docMk/>
            <pc:sldMk cId="1355540183" sldId="258"/>
            <ac:spMk id="2" creationId="{A40C7CFC-7493-48ED-BA91-7B227A8A73DD}"/>
          </ac:spMkLst>
        </pc:spChg>
        <pc:spChg chg="add mod">
          <ac:chgData name="Murphy, Denise (ASD-N)" userId="S::denise.murphy@nbed.nb.ca::d0ab35c5-041d-4fc3-a54c-5e144097547b" providerId="AD" clId="Web-{98C85D30-81AF-430E-9478-4B0E20B49617}" dt="2020-11-06T17:46:48.171" v="873" actId="1076"/>
          <ac:spMkLst>
            <pc:docMk/>
            <pc:sldMk cId="1355540183" sldId="258"/>
            <ac:spMk id="3" creationId="{CAF29181-3ACA-4D3A-8E36-1E8101E71069}"/>
          </ac:spMkLst>
        </pc:spChg>
        <pc:spChg chg="add mod">
          <ac:chgData name="Murphy, Denise (ASD-N)" userId="S::denise.murphy@nbed.nb.ca::d0ab35c5-041d-4fc3-a54c-5e144097547b" providerId="AD" clId="Web-{98C85D30-81AF-430E-9478-4B0E20B49617}" dt="2020-11-06T18:34:14.093" v="937" actId="14100"/>
          <ac:spMkLst>
            <pc:docMk/>
            <pc:sldMk cId="1355540183" sldId="258"/>
            <ac:spMk id="4" creationId="{1BE7DD6A-27AD-425C-8EB7-12F5E9D60896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9:58.254" v="788"/>
          <ac:spMkLst>
            <pc:docMk/>
            <pc:sldMk cId="1355540183" sldId="258"/>
            <ac:spMk id="9" creationId="{DB691D59-8F51-4DD8-AD41-D568D29B08F8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9:58.254" v="788"/>
          <ac:spMkLst>
            <pc:docMk/>
            <pc:sldMk cId="1355540183" sldId="258"/>
            <ac:spMk id="11" creationId="{204AEF18-0627-48F3-9B3D-F7E8F050B1D4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9:58.254" v="788"/>
          <ac:spMkLst>
            <pc:docMk/>
            <pc:sldMk cId="1355540183" sldId="258"/>
            <ac:spMk id="13" creationId="{CEAEE08A-C572-438F-9753-B0D527A515A7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9:58.254" v="788"/>
          <ac:spMkLst>
            <pc:docMk/>
            <pc:sldMk cId="1355540183" sldId="258"/>
            <ac:spMk id="15" creationId="{993F09C6-4F57-4B05-9592-E253D8BC6286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9:58.254" v="788"/>
          <ac:spMkLst>
            <pc:docMk/>
            <pc:sldMk cId="1355540183" sldId="258"/>
            <ac:spMk id="17" creationId="{90137588-E70B-486E-AFA8-21B0111C4698}"/>
          </ac:spMkLst>
        </pc:spChg>
        <pc:picChg chg="add">
          <ac:chgData name="Murphy, Denise (ASD-N)" userId="S::denise.murphy@nbed.nb.ca::d0ab35c5-041d-4fc3-a54c-5e144097547b" providerId="AD" clId="Web-{98C85D30-81AF-430E-9478-4B0E20B49617}" dt="2020-11-06T17:39:58.254" v="788"/>
          <ac:picMkLst>
            <pc:docMk/>
            <pc:sldMk cId="1355540183" sldId="258"/>
            <ac:picMk id="6" creationId="{EB75F7D6-E7F3-4AAE-B623-54BF48E008FF}"/>
          </ac:picMkLst>
        </pc:picChg>
      </pc:sldChg>
      <pc:sldChg chg="addSp modSp new mod setBg">
        <pc:chgData name="Murphy, Denise (ASD-N)" userId="S::denise.murphy@nbed.nb.ca::d0ab35c5-041d-4fc3-a54c-5e144097547b" providerId="AD" clId="Web-{98C85D30-81AF-430E-9478-4B0E20B49617}" dt="2020-11-06T18:57:43.861" v="999" actId="14100"/>
        <pc:sldMkLst>
          <pc:docMk/>
          <pc:sldMk cId="2591206002" sldId="259"/>
        </pc:sldMkLst>
        <pc:spChg chg="add mod">
          <ac:chgData name="Murphy, Denise (ASD-N)" userId="S::denise.murphy@nbed.nb.ca::d0ab35c5-041d-4fc3-a54c-5e144097547b" providerId="AD" clId="Web-{98C85D30-81AF-430E-9478-4B0E20B49617}" dt="2020-11-06T18:57:43.861" v="999" actId="14100"/>
          <ac:spMkLst>
            <pc:docMk/>
            <pc:sldMk cId="2591206002" sldId="259"/>
            <ac:spMk id="2" creationId="{F347D07C-D050-4BDC-B1C0-C4353836A7D7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8:34:51.018" v="938"/>
          <ac:spMkLst>
            <pc:docMk/>
            <pc:sldMk cId="2591206002" sldId="259"/>
            <ac:spMk id="8" creationId="{2928117C-9446-4E7F-AE62-95E0F6DB5B27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8:34:51.018" v="938"/>
          <ac:spMkLst>
            <pc:docMk/>
            <pc:sldMk cId="2591206002" sldId="259"/>
            <ac:spMk id="10" creationId="{84D30AFB-4D71-48B0-AA00-28EE92363A5F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8:34:51.018" v="938"/>
          <ac:spMkLst>
            <pc:docMk/>
            <pc:sldMk cId="2591206002" sldId="259"/>
            <ac:spMk id="12" creationId="{96A0B76F-8010-4C62-B4B6-C5FC438C059E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8:34:51.018" v="938"/>
          <ac:spMkLst>
            <pc:docMk/>
            <pc:sldMk cId="2591206002" sldId="259"/>
            <ac:spMk id="14" creationId="{B36BEBD5-A373-4C8C-8C06-CD8007E22F39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8:34:51.018" v="938"/>
          <ac:spMkLst>
            <pc:docMk/>
            <pc:sldMk cId="2591206002" sldId="259"/>
            <ac:spMk id="16" creationId="{1BB56EB9-078F-4952-AC1F-149C7A0AE4D5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8:34:51.018" v="938"/>
          <ac:spMkLst>
            <pc:docMk/>
            <pc:sldMk cId="2591206002" sldId="259"/>
            <ac:spMk id="18" creationId="{7B42427A-0A1F-4A55-8705-D9179F1E0CFB}"/>
          </ac:spMkLst>
        </pc:spChg>
        <pc:picChg chg="add">
          <ac:chgData name="Murphy, Denise (ASD-N)" userId="S::denise.murphy@nbed.nb.ca::d0ab35c5-041d-4fc3-a54c-5e144097547b" providerId="AD" clId="Web-{98C85D30-81AF-430E-9478-4B0E20B49617}" dt="2020-11-06T18:34:51.018" v="938"/>
          <ac:picMkLst>
            <pc:docMk/>
            <pc:sldMk cId="2591206002" sldId="259"/>
            <ac:picMk id="4" creationId="{2ECF364D-1283-42FB-B03B-1D074A62BBE5}"/>
          </ac:picMkLst>
        </pc:picChg>
      </pc:sldChg>
      <pc:sldChg chg="addSp modSp new mod setBg">
        <pc:chgData name="Murphy, Denise (ASD-N)" userId="S::denise.murphy@nbed.nb.ca::d0ab35c5-041d-4fc3-a54c-5e144097547b" providerId="AD" clId="Web-{98C85D30-81AF-430E-9478-4B0E20B49617}" dt="2020-11-06T19:04:06.005" v="1026" actId="20577"/>
        <pc:sldMkLst>
          <pc:docMk/>
          <pc:sldMk cId="3243171269" sldId="260"/>
        </pc:sldMkLst>
        <pc:spChg chg="add mod">
          <ac:chgData name="Murphy, Denise (ASD-N)" userId="S::denise.murphy@nbed.nb.ca::d0ab35c5-041d-4fc3-a54c-5e144097547b" providerId="AD" clId="Web-{98C85D30-81AF-430E-9478-4B0E20B49617}" dt="2020-11-06T19:04:06.005" v="1026" actId="20577"/>
          <ac:spMkLst>
            <pc:docMk/>
            <pc:sldMk cId="3243171269" sldId="260"/>
            <ac:spMk id="2" creationId="{989EFFB9-6054-4C2B-9DEA-3A8502FC5816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8:49.266" v="776"/>
          <ac:spMkLst>
            <pc:docMk/>
            <pc:sldMk cId="3243171269" sldId="260"/>
            <ac:spMk id="9" creationId="{DB691D59-8F51-4DD8-AD41-D568D29B08F8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8:49.266" v="776"/>
          <ac:spMkLst>
            <pc:docMk/>
            <pc:sldMk cId="3243171269" sldId="260"/>
            <ac:spMk id="11" creationId="{204AEF18-0627-48F3-9B3D-F7E8F050B1D4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8:49.266" v="776"/>
          <ac:spMkLst>
            <pc:docMk/>
            <pc:sldMk cId="3243171269" sldId="260"/>
            <ac:spMk id="13" creationId="{CEAEE08A-C572-438F-9753-B0D527A515A7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8:49.266" v="776"/>
          <ac:spMkLst>
            <pc:docMk/>
            <pc:sldMk cId="3243171269" sldId="260"/>
            <ac:spMk id="15" creationId="{993F09C6-4F57-4B05-9592-E253D8BC6286}"/>
          </ac:spMkLst>
        </pc:spChg>
        <pc:spChg chg="add">
          <ac:chgData name="Murphy, Denise (ASD-N)" userId="S::denise.murphy@nbed.nb.ca::d0ab35c5-041d-4fc3-a54c-5e144097547b" providerId="AD" clId="Web-{98C85D30-81AF-430E-9478-4B0E20B49617}" dt="2020-11-06T17:38:49.266" v="776"/>
          <ac:spMkLst>
            <pc:docMk/>
            <pc:sldMk cId="3243171269" sldId="260"/>
            <ac:spMk id="17" creationId="{90137588-E70B-486E-AFA8-21B0111C4698}"/>
          </ac:spMkLst>
        </pc:spChg>
        <pc:picChg chg="add">
          <ac:chgData name="Murphy, Denise (ASD-N)" userId="S::denise.murphy@nbed.nb.ca::d0ab35c5-041d-4fc3-a54c-5e144097547b" providerId="AD" clId="Web-{98C85D30-81AF-430E-9478-4B0E20B49617}" dt="2020-11-06T17:38:49.266" v="776"/>
          <ac:picMkLst>
            <pc:docMk/>
            <pc:sldMk cId="3243171269" sldId="260"/>
            <ac:picMk id="6" creationId="{3539F4E0-75DC-48CC-A638-B9B20FA0EDFC}"/>
          </ac:picMkLst>
        </pc:picChg>
      </pc:sldChg>
      <pc:sldChg chg="new">
        <pc:chgData name="Murphy, Denise (ASD-N)" userId="S::denise.murphy@nbed.nb.ca::d0ab35c5-041d-4fc3-a54c-5e144097547b" providerId="AD" clId="Web-{98C85D30-81AF-430E-9478-4B0E20B49617}" dt="2020-11-06T17:18:19.532" v="263"/>
        <pc:sldMkLst>
          <pc:docMk/>
          <pc:sldMk cId="1843646709" sldId="261"/>
        </pc:sldMkLst>
      </pc:sldChg>
      <pc:sldMasterChg chg="del delSldLayout">
        <pc:chgData name="Murphy, Denise (ASD-N)" userId="S::denise.murphy@nbed.nb.ca::d0ab35c5-041d-4fc3-a54c-5e144097547b" providerId="AD" clId="Web-{98C85D30-81AF-430E-9478-4B0E20B49617}" dt="2020-11-06T17:17:05.089" v="253"/>
        <pc:sldMasterMkLst>
          <pc:docMk/>
          <pc:sldMasterMk cId="2460954070" sldId="2147483660"/>
        </pc:sldMasterMkLst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urphy, Denise (ASD-N)" userId="S::denise.murphy@nbed.nb.ca::d0ab35c5-041d-4fc3-a54c-5e144097547b" providerId="AD" clId="Web-{98C85D30-81AF-430E-9478-4B0E20B49617}" dt="2020-11-06T17:17:05.089" v="25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Murphy, Denise (ASD-N)" userId="S::denise.murphy@nbed.nb.ca::d0ab35c5-041d-4fc3-a54c-5e144097547b" providerId="AD" clId="Web-{98C85D30-81AF-430E-9478-4B0E20B49617}" dt="2020-11-06T17:17:19.512" v="254"/>
        <pc:sldMasterMkLst>
          <pc:docMk/>
          <pc:sldMasterMk cId="1047143329" sldId="2147483672"/>
        </pc:sldMasterMkLst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2138667906" sldId="2147483673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42207468" sldId="2147483674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3365698702" sldId="2147483675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3830885845" sldId="2147483676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3663087448" sldId="2147483677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3581818403" sldId="2147483678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2225439356" sldId="2147483679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769617097" sldId="2147483680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3662870460" sldId="2147483681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4276271794" sldId="2147483682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19.512" v="254"/>
          <pc:sldLayoutMkLst>
            <pc:docMk/>
            <pc:sldMasterMk cId="1047143329" sldId="2147483672"/>
            <pc:sldLayoutMk cId="1392583437" sldId="2147483683"/>
          </pc:sldLayoutMkLst>
        </pc:sldLayoutChg>
      </pc:sldMasterChg>
      <pc:sldMasterChg chg="add del addSldLayout delSldLayout modSldLayout">
        <pc:chgData name="Murphy, Denise (ASD-N)" userId="S::denise.murphy@nbed.nb.ca::d0ab35c5-041d-4fc3-a54c-5e144097547b" providerId="AD" clId="Web-{98C85D30-81AF-430E-9478-4B0E20B49617}" dt="2020-11-06T17:17:22.669" v="255"/>
        <pc:sldMasterMkLst>
          <pc:docMk/>
          <pc:sldMasterMk cId="1314463907" sldId="2147483684"/>
        </pc:sldMasterMkLst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4176700974" sldId="2147483685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2674104027" sldId="2147483686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3657997533" sldId="2147483687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769409192" sldId="2147483688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1731910331" sldId="2147483689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4145216160" sldId="2147483690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1584211580" sldId="2147483691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1859968170" sldId="2147483692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1742895521" sldId="2147483693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2644169113" sldId="2147483694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2.669" v="255"/>
          <pc:sldLayoutMkLst>
            <pc:docMk/>
            <pc:sldMasterMk cId="1314463907" sldId="2147483684"/>
            <pc:sldLayoutMk cId="3202469932" sldId="2147483695"/>
          </pc:sldLayoutMkLst>
        </pc:sldLayoutChg>
      </pc:sldMasterChg>
      <pc:sldMasterChg chg="add del addSldLayout delSldLayout modSldLayout">
        <pc:chgData name="Murphy, Denise (ASD-N)" userId="S::denise.murphy@nbed.nb.ca::d0ab35c5-041d-4fc3-a54c-5e144097547b" providerId="AD" clId="Web-{98C85D30-81AF-430E-9478-4B0E20B49617}" dt="2020-11-06T17:17:25.142" v="256"/>
        <pc:sldMasterMkLst>
          <pc:docMk/>
          <pc:sldMasterMk cId="3205815294" sldId="2147483696"/>
        </pc:sldMasterMkLst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2445327408" sldId="2147483697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305021617" sldId="2147483698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900488736" sldId="2147483699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2537611322" sldId="2147483700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2230053986" sldId="2147483701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4210221625" sldId="2147483702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1779850767" sldId="2147483703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907967415" sldId="2147483704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3248450739" sldId="2147483705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3861873804" sldId="2147483706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5.142" v="256"/>
          <pc:sldLayoutMkLst>
            <pc:docMk/>
            <pc:sldMasterMk cId="3205815294" sldId="2147483696"/>
            <pc:sldLayoutMk cId="3277301050" sldId="2147483707"/>
          </pc:sldLayoutMkLst>
        </pc:sldLayoutChg>
      </pc:sldMasterChg>
      <pc:sldMasterChg chg="add del addSldLayout delSldLayout modSldLayout">
        <pc:chgData name="Murphy, Denise (ASD-N)" userId="S::denise.murphy@nbed.nb.ca::d0ab35c5-041d-4fc3-a54c-5e144097547b" providerId="AD" clId="Web-{98C85D30-81AF-430E-9478-4B0E20B49617}" dt="2020-11-06T17:17:29.966" v="257"/>
        <pc:sldMasterMkLst>
          <pc:docMk/>
          <pc:sldMasterMk cId="2251296695" sldId="2147483708"/>
        </pc:sldMasterMkLst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268936780" sldId="2147483709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2800818996" sldId="2147483710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1634404683" sldId="2147483711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3503552621" sldId="2147483712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2540325889" sldId="2147483713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1508631163" sldId="2147483714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3938927454" sldId="2147483715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327485023" sldId="2147483716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2667717079" sldId="2147483717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2970151506" sldId="2147483718"/>
          </pc:sldLayoutMkLst>
        </pc:sldLayoutChg>
        <pc:sldLayoutChg chg="add del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251296695" sldId="2147483708"/>
            <pc:sldLayoutMk cId="4247042336" sldId="2147483719"/>
          </pc:sldLayoutMkLst>
        </pc:sldLayoutChg>
      </pc:sldMasterChg>
      <pc:sldMasterChg chg="add addSldLayout modSldLayout">
        <pc:chgData name="Murphy, Denise (ASD-N)" userId="S::denise.murphy@nbed.nb.ca::d0ab35c5-041d-4fc3-a54c-5e144097547b" providerId="AD" clId="Web-{98C85D30-81AF-430E-9478-4B0E20B49617}" dt="2020-11-06T17:17:29.966" v="257"/>
        <pc:sldMasterMkLst>
          <pc:docMk/>
          <pc:sldMasterMk cId="2742516294" sldId="2147483720"/>
        </pc:sldMasterMkLst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2890472625" sldId="2147483721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3491594154" sldId="2147483722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4282534277" sldId="2147483723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429731429" sldId="2147483724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3458408131" sldId="2147483725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1248176031" sldId="2147483726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959864530" sldId="2147483727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1090483956" sldId="2147483728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2502814294" sldId="2147483729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1591851319" sldId="2147483730"/>
          </pc:sldLayoutMkLst>
        </pc:sldLayoutChg>
        <pc:sldLayoutChg chg="add mod replId">
          <pc:chgData name="Murphy, Denise (ASD-N)" userId="S::denise.murphy@nbed.nb.ca::d0ab35c5-041d-4fc3-a54c-5e144097547b" providerId="AD" clId="Web-{98C85D30-81AF-430E-9478-4B0E20B49617}" dt="2020-11-06T17:17:29.966" v="257"/>
          <pc:sldLayoutMkLst>
            <pc:docMk/>
            <pc:sldMasterMk cId="2742516294" sldId="2147483720"/>
            <pc:sldLayoutMk cId="3791934443" sldId="214748373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5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0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7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6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8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1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251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Sentence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EB75F7D6-E7F3-4AAE-B623-54BF48E00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7225" y="2533078"/>
            <a:ext cx="3305175" cy="3305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0C7CFC-7493-48ED-BA91-7B227A8A73DD}"/>
              </a:ext>
            </a:extLst>
          </p:cNvPr>
          <p:cNvSpPr txBox="1"/>
          <p:nvPr/>
        </p:nvSpPr>
        <p:spPr>
          <a:xfrm>
            <a:off x="4419061" y="1950458"/>
            <a:ext cx="7680575" cy="404568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3600">
                <a:solidFill>
                  <a:schemeClr val="tx2"/>
                </a:solidFill>
              </a:rPr>
              <a:t>This provides a quick </a:t>
            </a:r>
            <a:r>
              <a:rPr lang="en-US" sz="3600" dirty="0">
                <a:solidFill>
                  <a:schemeClr val="tx2"/>
                </a:solidFill>
              </a:rPr>
              <a:t>visual.</a:t>
            </a:r>
            <a:endParaRPr lang="en-US" sz="4400">
              <a:solidFill>
                <a:schemeClr val="tx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3600">
                <a:solidFill>
                  <a:schemeClr val="tx2"/>
                </a:solidFill>
              </a:rPr>
              <a:t> Ask yourself;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3600" dirty="0">
                <a:solidFill>
                  <a:schemeClr val="tx2"/>
                </a:solidFill>
              </a:rPr>
              <a:t> ~ Are there any sentences </a:t>
            </a:r>
            <a:r>
              <a:rPr lang="en-US" sz="3600">
                <a:solidFill>
                  <a:schemeClr val="tx2"/>
                </a:solidFill>
              </a:rPr>
              <a:t>that           look  </a:t>
            </a:r>
            <a:r>
              <a:rPr lang="en-US" sz="3600" dirty="0">
                <a:solidFill>
                  <a:schemeClr val="tx2"/>
                </a:solidFill>
              </a:rPr>
              <a:t>too long?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3600">
                <a:solidFill>
                  <a:schemeClr val="tx2"/>
                </a:solidFill>
              </a:rPr>
              <a:t> ~ Do I have different </a:t>
            </a:r>
            <a:r>
              <a:rPr lang="en-US" sz="3600" dirty="0">
                <a:solidFill>
                  <a:schemeClr val="tx2"/>
                </a:solidFill>
              </a:rPr>
              <a:t>length sentences?</a:t>
            </a:r>
          </a:p>
          <a:p>
            <a:pPr marL="457200" indent="-4572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F29181-3ACA-4D3A-8E36-1E8101E71069}"/>
              </a:ext>
            </a:extLst>
          </p:cNvPr>
          <p:cNvSpPr txBox="1"/>
          <p:nvPr/>
        </p:nvSpPr>
        <p:spPr>
          <a:xfrm>
            <a:off x="655607" y="684362"/>
            <a:ext cx="6136256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>
                <a:solidFill>
                  <a:schemeClr val="bg1"/>
                </a:solidFill>
                <a:ea typeface="+mn-lt"/>
                <a:cs typeface="+mn-lt"/>
              </a:rPr>
              <a:t>Circle all sentences.</a:t>
            </a:r>
            <a:r>
              <a:rPr lang="en-US" sz="48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pPr algn="l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E7DD6A-27AD-425C-8EB7-12F5E9D60896}"/>
              </a:ext>
            </a:extLst>
          </p:cNvPr>
          <p:cNvSpPr txBox="1"/>
          <p:nvPr/>
        </p:nvSpPr>
        <p:spPr>
          <a:xfrm>
            <a:off x="1819276" y="5528634"/>
            <a:ext cx="1047821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a typeface="+mn-lt"/>
                <a:cs typeface="+mn-lt"/>
              </a:rPr>
              <a:t>Based on your answers you may need to do some revising and editing.</a:t>
            </a:r>
            <a:endParaRPr lang="en-US" sz="3600">
              <a:solidFill>
                <a:schemeClr val="tx2"/>
              </a:solidFill>
              <a:ea typeface="+mn-lt"/>
              <a:cs typeface="+mn-lt"/>
            </a:endParaRP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54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BEBD5-A373-4C8C-8C06-CD8007E22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CF364D-1283-42FB-B03B-1D074A62B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587" r="7230" b="4"/>
          <a:stretch/>
        </p:blipFill>
        <p:spPr>
          <a:xfrm>
            <a:off x="20" y="10"/>
            <a:ext cx="4131713" cy="68579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9934" y="457200"/>
            <a:ext cx="7223760" cy="91440"/>
          </a:xfrm>
          <a:prstGeom prst="rect">
            <a:avLst/>
          </a:prstGeom>
          <a:solidFill>
            <a:srgbClr val="54888A"/>
          </a:solidFill>
          <a:ln>
            <a:solidFill>
              <a:srgbClr val="54888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47D07C-D050-4BDC-B1C0-C4353836A7D7}"/>
              </a:ext>
            </a:extLst>
          </p:cNvPr>
          <p:cNvSpPr txBox="1"/>
          <p:nvPr/>
        </p:nvSpPr>
        <p:spPr>
          <a:xfrm>
            <a:off x="4162386" y="1307062"/>
            <a:ext cx="8063640" cy="396226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rgbClr val="54888A"/>
              </a:buClr>
              <a:buSzPct val="92000"/>
            </a:pPr>
            <a:r>
              <a:rPr lang="en-US" sz="5400" dirty="0">
                <a:solidFill>
                  <a:schemeClr val="tx2"/>
                </a:solidFill>
              </a:rPr>
              <a:t> </a:t>
            </a:r>
            <a:r>
              <a:rPr lang="en-US" sz="4000" dirty="0">
                <a:solidFill>
                  <a:schemeClr val="tx2"/>
                </a:solidFill>
              </a:rPr>
              <a:t>2. Highlight first word in each </a:t>
            </a:r>
            <a:r>
              <a:rPr lang="en-US" sz="4000">
                <a:solidFill>
                  <a:schemeClr val="tx2"/>
                </a:solidFill>
              </a:rPr>
              <a:t>sentence.</a:t>
            </a:r>
            <a:endParaRPr lang="en-US" sz="4000" dirty="0">
              <a:solidFill>
                <a:schemeClr val="tx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rgbClr val="54888A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4000">
                <a:solidFill>
                  <a:schemeClr val="tx2"/>
                </a:solidFill>
              </a:rPr>
              <a:t>Ask yourself; Do a lot of my sentences start with the same word.</a:t>
            </a:r>
            <a:endParaRPr lang="en-US" sz="4000" dirty="0">
              <a:solidFill>
                <a:schemeClr val="tx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rgbClr val="54888A"/>
              </a:buClr>
              <a:buSzPct val="92000"/>
            </a:pPr>
            <a:endParaRPr lang="en-US" sz="4000" dirty="0">
              <a:solidFill>
                <a:schemeClr val="tx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rgbClr val="54888A"/>
              </a:buClr>
              <a:buSzPct val="92000"/>
            </a:pPr>
            <a:r>
              <a:rPr lang="en-US" sz="4000">
                <a:solidFill>
                  <a:schemeClr val="tx2"/>
                </a:solidFill>
              </a:rPr>
              <a:t>If the answer is yes you need to make some changes.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0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Open Folder">
            <a:extLst>
              <a:ext uri="{FF2B5EF4-FFF2-40B4-BE49-F238E27FC236}">
                <a16:creationId xmlns:a16="http://schemas.microsoft.com/office/drawing/2014/main" id="{3539F4E0-75DC-48CC-A638-B9B20FA0E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7225" y="2533078"/>
            <a:ext cx="3305175" cy="3305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9EFFB9-6054-4C2B-9DEA-3A8502FC5816}"/>
              </a:ext>
            </a:extLst>
          </p:cNvPr>
          <p:cNvSpPr txBox="1"/>
          <p:nvPr/>
        </p:nvSpPr>
        <p:spPr>
          <a:xfrm>
            <a:off x="4476570" y="814648"/>
            <a:ext cx="7105481" cy="404568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4000">
                <a:solidFill>
                  <a:schemeClr val="bg1"/>
                </a:solidFill>
              </a:rPr>
              <a:t>3. Highlight the word said.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endParaRPr lang="en-US" sz="4000" dirty="0">
              <a:solidFill>
                <a:schemeClr val="bg1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4000">
                <a:solidFill>
                  <a:schemeClr val="tx2"/>
                </a:solidFill>
              </a:rPr>
              <a:t>Try not to use said more than a few times. Use some of the other more precise words from your writing folder.</a:t>
            </a:r>
          </a:p>
        </p:txBody>
      </p:sp>
    </p:spTree>
    <p:extLst>
      <p:ext uri="{BB962C8B-B14F-4D97-AF65-F5344CB8AC3E}">
        <p14:creationId xmlns:p14="http://schemas.microsoft.com/office/powerpoint/2010/main" val="324317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64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B43FE7-05D6-43B2-8AA4-8E0394D64CBE}"/>
              </a:ext>
            </a:extLst>
          </p:cNvPr>
          <p:cNvSpPr txBox="1"/>
          <p:nvPr/>
        </p:nvSpPr>
        <p:spPr>
          <a:xfrm>
            <a:off x="598099" y="799381"/>
            <a:ext cx="10435085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cs typeface="Calibri"/>
              </a:rPr>
              <a:t>Use a different </a:t>
            </a:r>
            <a:r>
              <a:rPr lang="en-US" sz="4800" err="1">
                <a:cs typeface="Calibri"/>
              </a:rPr>
              <a:t>colour</a:t>
            </a:r>
            <a:r>
              <a:rPr lang="en-US" sz="4800">
                <a:cs typeface="Calibri"/>
              </a:rPr>
              <a:t> for each activity.</a:t>
            </a:r>
            <a:endParaRPr lang="en-US" sz="4800" dirty="0">
              <a:cs typeface="Calibri"/>
            </a:endParaRPr>
          </a:p>
          <a:p>
            <a:pPr marL="914400" indent="-914400">
              <a:buAutoNum type="arabicPeriod"/>
            </a:pPr>
            <a:r>
              <a:rPr lang="en-US" sz="4800" dirty="0">
                <a:cs typeface="Calibri"/>
              </a:rPr>
              <a:t>Circle all sentences.</a:t>
            </a:r>
            <a:endParaRPr lang="en-US" dirty="0"/>
          </a:p>
          <a:p>
            <a:pPr marL="914400" indent="-914400">
              <a:buAutoNum type="arabicPeriod"/>
            </a:pPr>
            <a:r>
              <a:rPr lang="en-US" sz="4800" dirty="0">
                <a:cs typeface="Calibri"/>
              </a:rPr>
              <a:t>Highlight first word in each sentence.</a:t>
            </a:r>
          </a:p>
          <a:p>
            <a:pPr marL="914400" indent="-914400">
              <a:buAutoNum type="arabicPeriod"/>
            </a:pPr>
            <a:r>
              <a:rPr lang="en-US" sz="4800" dirty="0">
                <a:cs typeface="Calibri"/>
              </a:rPr>
              <a:t>Highlight the word said.</a:t>
            </a:r>
          </a:p>
          <a:p>
            <a:pPr marL="914400" indent="-914400">
              <a:buAutoNum type="arabicPeriod"/>
            </a:pPr>
            <a:r>
              <a:rPr lang="en-US" sz="4800" dirty="0">
                <a:cs typeface="Calibri"/>
              </a:rPr>
              <a:t>Highlight connectors.</a:t>
            </a:r>
          </a:p>
          <a:p>
            <a:endParaRPr lang="en-US" sz="4800" dirty="0">
              <a:cs typeface="Calibri"/>
            </a:endParaRPr>
          </a:p>
          <a:p>
            <a:pPr marL="914400" indent="-914400">
              <a:buAutoNum type="arabicPeriod"/>
            </a:pPr>
            <a:endParaRPr lang="en-US" sz="4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89772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Dividend</vt:lpstr>
      <vt:lpstr>Sentence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270</cp:revision>
  <dcterms:created xsi:type="dcterms:W3CDTF">2020-11-06T15:07:09Z</dcterms:created>
  <dcterms:modified xsi:type="dcterms:W3CDTF">2020-11-06T19:04:31Z</dcterms:modified>
</cp:coreProperties>
</file>