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60" r:id="rId3"/>
    <p:sldId id="265" r:id="rId4"/>
    <p:sldId id="258" r:id="rId5"/>
    <p:sldId id="259" r:id="rId6"/>
    <p:sldId id="261" r:id="rId7"/>
    <p:sldId id="263" r:id="rId8"/>
    <p:sldId id="267" r:id="rId9"/>
    <p:sldId id="268" r:id="rId10"/>
    <p:sldId id="269" r:id="rId11"/>
    <p:sldId id="262" r:id="rId12"/>
    <p:sldId id="271" r:id="rId13"/>
    <p:sldId id="266" r:id="rId14"/>
    <p:sldId id="27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719E4-4CCB-632C-A3CC-A98B40B19848}" v="391" dt="2020-11-10T19:19:49.985"/>
    <p1510:client id="{443C1488-6A3F-1E41-6B20-672C7578B5D3}" v="299" dt="2020-11-06T13:06:15.374"/>
    <p1510:client id="{4F69B941-080E-F59A-B5C8-0639B85EE0FF}" v="6" dt="2020-11-12T11:31:47.795"/>
    <p1510:client id="{58AC3CC7-F6FC-64CD-6673-A89BBF35F8E3}" v="866" dt="2020-11-05T19:41:02.478"/>
    <p1510:client id="{61FC94FB-896A-4293-7CEB-9C457F8FFC6E}" v="513" dt="2020-11-16T19:21:23.747"/>
    <p1510:client id="{6AA1EB8B-C775-7863-8826-9A3D9FD5DD63}" v="390" dt="2020-11-09T11:58:54.081"/>
    <p1510:client id="{6FE943E0-5EFF-729B-52A3-BE0964CE754D}" v="165" dt="2020-12-03T17:41:44.025"/>
    <p1510:client id="{741E72EF-9577-6304-AF07-58388DC13080}" v="764" dt="2020-11-17T12:37:13.361"/>
    <p1510:client id="{8E156D8D-B3F8-C172-A7A3-3535E487B6AF}" v="241" dt="2020-11-24T12:57:19.162"/>
    <p1510:client id="{B020921A-069C-87CC-8986-DC83BE170DD9}" v="1186" dt="2020-11-05T23:46:28.690"/>
    <p1510:client id="{DA1A867C-3C86-B097-45CA-BDAE18755525}" v="269" dt="2020-11-04T13:18:49.095"/>
    <p1510:client id="{DC5ED579-C628-B083-C9BC-F76DD5D4F7EE}" v="20" dt="2020-11-17T15:13:38.786"/>
    <p1510:client id="{E1D7A890-B3F8-7FA9-0C08-81CFFB41B934}" v="149" dt="2020-11-13T11:44:26.309"/>
    <p1510:client id="{FA460DB3-ECFB-4971-9E37-F50B435D35B8}" v="391" dt="2020-11-04T12:00:26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Denise (ASD-N)" userId="S::denise.murphy@nbed.nb.ca::d0ab35c5-041d-4fc3-a54c-5e144097547b" providerId="AD" clId="Web-{B020921A-069C-87CC-8986-DC83BE170DD9}"/>
    <pc:docChg chg="addSld modSld sldOrd addMainMaster delMainMaster">
      <pc:chgData name="Murphy, Denise (ASD-N)" userId="S::denise.murphy@nbed.nb.ca::d0ab35c5-041d-4fc3-a54c-5e144097547b" providerId="AD" clId="Web-{B020921A-069C-87CC-8986-DC83BE170DD9}" dt="2020-11-05T23:46:28.690" v="1186" actId="20577"/>
      <pc:docMkLst>
        <pc:docMk/>
      </pc:docMkLst>
      <pc:sldChg chg="addSp delSp modSp mod setBg modClrScheme delDesignElem chgLayout">
        <pc:chgData name="Murphy, Denise (ASD-N)" userId="S::denise.murphy@nbed.nb.ca::d0ab35c5-041d-4fc3-a54c-5e144097547b" providerId="AD" clId="Web-{B020921A-069C-87CC-8986-DC83BE170DD9}" dt="2020-11-05T23:28:33.786" v="11"/>
        <pc:sldMkLst>
          <pc:docMk/>
          <pc:sldMk cId="109857222" sldId="256"/>
        </pc:sldMkLst>
        <pc:spChg chg="mod ord">
          <ac:chgData name="Murphy, Denise (ASD-N)" userId="S::denise.murphy@nbed.nb.ca::d0ab35c5-041d-4fc3-a54c-5e144097547b" providerId="AD" clId="Web-{B020921A-069C-87CC-8986-DC83BE170DD9}" dt="2020-11-05T23:28:33.786" v="11"/>
          <ac:spMkLst>
            <pc:docMk/>
            <pc:sldMk cId="109857222" sldId="256"/>
            <ac:spMk id="4" creationId="{F9AC4299-6289-45F4-BAA2-1A4500F49324}"/>
          </ac:spMkLst>
        </pc:spChg>
        <pc:spChg chg="add del">
          <ac:chgData name="Murphy, Denise (ASD-N)" userId="S::denise.murphy@nbed.nb.ca::d0ab35c5-041d-4fc3-a54c-5e144097547b" providerId="AD" clId="Web-{B020921A-069C-87CC-8986-DC83BE170DD9}" dt="2020-11-05T23:27:41.817" v="6"/>
          <ac:spMkLst>
            <pc:docMk/>
            <pc:sldMk cId="109857222" sldId="256"/>
            <ac:spMk id="11" creationId="{1B5D6631-F74B-410E-B60D-7C97D6D770D9}"/>
          </ac:spMkLst>
        </pc:spChg>
        <pc:spChg chg="add del">
          <ac:chgData name="Murphy, Denise (ASD-N)" userId="S::denise.murphy@nbed.nb.ca::d0ab35c5-041d-4fc3-a54c-5e144097547b" providerId="AD" clId="Web-{B020921A-069C-87CC-8986-DC83BE170DD9}" dt="2020-11-05T23:27:41.817" v="6"/>
          <ac:spMkLst>
            <pc:docMk/>
            <pc:sldMk cId="109857222" sldId="256"/>
            <ac:spMk id="13" creationId="{6F300CB1-0412-47A2-BA30-07135C98E785}"/>
          </ac:spMkLst>
        </pc:spChg>
        <pc:spChg chg="add del">
          <ac:chgData name="Murphy, Denise (ASD-N)" userId="S::denise.murphy@nbed.nb.ca::d0ab35c5-041d-4fc3-a54c-5e144097547b" providerId="AD" clId="Web-{B020921A-069C-87CC-8986-DC83BE170DD9}" dt="2020-11-05T23:27:41.817" v="6"/>
          <ac:spMkLst>
            <pc:docMk/>
            <pc:sldMk cId="109857222" sldId="256"/>
            <ac:spMk id="15" creationId="{C1AC820A-F7A7-46F3-933A-2CCC7201D3BA}"/>
          </ac:spMkLst>
        </pc:spChg>
        <pc:spChg chg="add del">
          <ac:chgData name="Murphy, Denise (ASD-N)" userId="S::denise.murphy@nbed.nb.ca::d0ab35c5-041d-4fc3-a54c-5e144097547b" providerId="AD" clId="Web-{B020921A-069C-87CC-8986-DC83BE170DD9}" dt="2020-11-05T23:27:41.817" v="6"/>
          <ac:spMkLst>
            <pc:docMk/>
            <pc:sldMk cId="109857222" sldId="256"/>
            <ac:spMk id="17" creationId="{8DAFCA3D-277C-4C06-BC17-5108F3A7009F}"/>
          </ac:spMkLst>
        </pc:spChg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109857222" sldId="256"/>
            <ac:spMk id="20" creationId="{FCEE9B67-9938-421E-9567-2C9C94D24DB0}"/>
          </ac:spMkLst>
        </pc:spChg>
        <pc:spChg chg="add">
          <ac:chgData name="Murphy, Denise (ASD-N)" userId="S::denise.murphy@nbed.nb.ca::d0ab35c5-041d-4fc3-a54c-5e144097547b" providerId="AD" clId="Web-{B020921A-069C-87CC-8986-DC83BE170DD9}" dt="2020-11-05T23:28:33.786" v="11"/>
          <ac:spMkLst>
            <pc:docMk/>
            <pc:sldMk cId="109857222" sldId="256"/>
            <ac:spMk id="21" creationId="{8EB90C4A-98AE-4031-9ED8-4063AF8985A6}"/>
          </ac:spMkLst>
        </pc:spChg>
        <pc:spChg chg="add del">
          <ac:chgData name="Murphy, Denise (ASD-N)" userId="S::denise.murphy@nbed.nb.ca::d0ab35c5-041d-4fc3-a54c-5e144097547b" providerId="AD" clId="Web-{B020921A-069C-87CC-8986-DC83BE170DD9}" dt="2020-11-05T23:27:41.817" v="6"/>
          <ac:spMkLst>
            <pc:docMk/>
            <pc:sldMk cId="109857222" sldId="256"/>
            <ac:spMk id="24" creationId="{2E31FADD-28C8-4F4E-91A0-B3CB76EF2964}"/>
          </ac:spMkLst>
        </pc:spChg>
        <pc:spChg chg="add del">
          <ac:chgData name="Murphy, Denise (ASD-N)" userId="S::denise.murphy@nbed.nb.ca::d0ab35c5-041d-4fc3-a54c-5e144097547b" providerId="AD" clId="Web-{B020921A-069C-87CC-8986-DC83BE170DD9}" dt="2020-11-05T23:27:41.817" v="6"/>
          <ac:spMkLst>
            <pc:docMk/>
            <pc:sldMk cId="109857222" sldId="256"/>
            <ac:spMk id="26" creationId="{FED926F3-B564-439F-AB6E-6E0034F58ADA}"/>
          </ac:spMkLst>
        </pc:spChg>
        <pc:spChg chg="add del">
          <ac:chgData name="Murphy, Denise (ASD-N)" userId="S::denise.murphy@nbed.nb.ca::d0ab35c5-041d-4fc3-a54c-5e144097547b" providerId="AD" clId="Web-{B020921A-069C-87CC-8986-DC83BE170DD9}" dt="2020-11-05T23:27:41.817" v="6"/>
          <ac:spMkLst>
            <pc:docMk/>
            <pc:sldMk cId="109857222" sldId="256"/>
            <ac:spMk id="28" creationId="{E6D331CB-6FBA-4372-AC60-F6B170C67943}"/>
          </ac:spMkLst>
        </pc:spChg>
        <pc:spChg chg="add">
          <ac:chgData name="Murphy, Denise (ASD-N)" userId="S::denise.murphy@nbed.nb.ca::d0ab35c5-041d-4fc3-a54c-5e144097547b" providerId="AD" clId="Web-{B020921A-069C-87CC-8986-DC83BE170DD9}" dt="2020-11-05T23:28:33.786" v="11"/>
          <ac:spMkLst>
            <pc:docMk/>
            <pc:sldMk cId="109857222" sldId="256"/>
            <ac:spMk id="38" creationId="{573F9D11-20BD-4755-B131-A5F531520EC5}"/>
          </ac:spMkLst>
        </pc:spChg>
        <pc:grpChg chg="add">
          <ac:chgData name="Murphy, Denise (ASD-N)" userId="S::denise.murphy@nbed.nb.ca::d0ab35c5-041d-4fc3-a54c-5e144097547b" providerId="AD" clId="Web-{B020921A-069C-87CC-8986-DC83BE170DD9}" dt="2020-11-05T23:28:33.786" v="11"/>
          <ac:grpSpMkLst>
            <pc:docMk/>
            <pc:sldMk cId="109857222" sldId="256"/>
            <ac:grpSpMk id="8" creationId="{D6BA167A-D3C3-4EE8-8B5E-13679208725E}"/>
          </ac:grpSpMkLst>
        </pc:grpChg>
        <pc:grpChg chg="add del">
          <ac:chgData name="Murphy, Denise (ASD-N)" userId="S::denise.murphy@nbed.nb.ca::d0ab35c5-041d-4fc3-a54c-5e144097547b" providerId="AD" clId="Web-{B020921A-069C-87CC-8986-DC83BE170DD9}" dt="2020-11-05T23:27:41.817" v="6"/>
          <ac:grpSpMkLst>
            <pc:docMk/>
            <pc:sldMk cId="109857222" sldId="256"/>
            <ac:grpSpMk id="19" creationId="{5457DF47-900A-447E-9B61-2B94B7495069}"/>
          </ac:grpSpMkLst>
        </pc:grpChg>
        <pc:grpChg chg="del">
          <ac:chgData name="Murphy, Denise (ASD-N)" userId="S::denise.murphy@nbed.nb.ca::d0ab35c5-041d-4fc3-a54c-5e144097547b" providerId="AD" clId="Web-{B020921A-069C-87CC-8986-DC83BE170DD9}" dt="2020-11-05T23:27:10.130" v="3"/>
          <ac:grpSpMkLst>
            <pc:docMk/>
            <pc:sldMk cId="109857222" sldId="256"/>
            <ac:grpSpMk id="22" creationId="{130AC028-10AD-4428-B3C2-64DB5FAA4F05}"/>
          </ac:grpSpMkLst>
        </pc:grpChg>
        <pc:grpChg chg="add">
          <ac:chgData name="Murphy, Denise (ASD-N)" userId="S::denise.murphy@nbed.nb.ca::d0ab35c5-041d-4fc3-a54c-5e144097547b" providerId="AD" clId="Web-{B020921A-069C-87CC-8986-DC83BE170DD9}" dt="2020-11-05T23:28:33.786" v="11"/>
          <ac:grpSpMkLst>
            <pc:docMk/>
            <pc:sldMk cId="109857222" sldId="256"/>
            <ac:grpSpMk id="23" creationId="{D763F840-D9FC-4A00-AD5E-A92B1469D253}"/>
          </ac:grpSpMkLst>
        </pc:grpChg>
        <pc:picChg chg="mod">
          <ac:chgData name="Murphy, Denise (ASD-N)" userId="S::denise.murphy@nbed.nb.ca::d0ab35c5-041d-4fc3-a54c-5e144097547b" providerId="AD" clId="Web-{B020921A-069C-87CC-8986-DC83BE170DD9}" dt="2020-11-05T23:28:33.786" v="11"/>
          <ac:picMkLst>
            <pc:docMk/>
            <pc:sldMk cId="109857222" sldId="256"/>
            <ac:picMk id="6" creationId="{1E6C7E49-8178-4347-80CF-CABDDCE3A818}"/>
          </ac:picMkLst>
        </pc:pic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09857222" sldId="256"/>
            <ac:cxnSpMk id="10" creationId="{C9E04345-1043-4D96-ABE6-00F6ACF69694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09857222" sldId="256"/>
            <ac:cxnSpMk id="12" creationId="{D7EE1466-9BC6-4EB8-9018-C6B91A8C8BE8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09857222" sldId="256"/>
            <ac:cxnSpMk id="14" creationId="{C1E67979-53DE-4CF0-9CA5-9AF63F6738DE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09857222" sldId="256"/>
            <ac:cxnSpMk id="16" creationId="{9F843DF4-BA4F-4BAE-B081-09118B7CE968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09857222" sldId="256"/>
            <ac:cxnSpMk id="18" creationId="{127259AD-7457-460C-8758-B05705CFD02A}"/>
          </ac:cxnSpMkLst>
        </pc:cxnChg>
        <pc:cxnChg chg="add del">
          <ac:chgData name="Murphy, Denise (ASD-N)" userId="S::denise.murphy@nbed.nb.ca::d0ab35c5-041d-4fc3-a54c-5e144097547b" providerId="AD" clId="Web-{B020921A-069C-87CC-8986-DC83BE170DD9}" dt="2020-11-05T23:27:41.817" v="6"/>
          <ac:cxnSpMkLst>
            <pc:docMk/>
            <pc:sldMk cId="109857222" sldId="256"/>
            <ac:cxnSpMk id="30" creationId="{4126804E-8B26-4520-869D-E127C27BC2D3}"/>
          </ac:cxnSpMkLst>
        </pc:cxnChg>
        <pc:cxnChg chg="add del">
          <ac:chgData name="Murphy, Denise (ASD-N)" userId="S::denise.murphy@nbed.nb.ca::d0ab35c5-041d-4fc3-a54c-5e144097547b" providerId="AD" clId="Web-{B020921A-069C-87CC-8986-DC83BE170DD9}" dt="2020-11-05T23:27:41.817" v="6"/>
          <ac:cxnSpMkLst>
            <pc:docMk/>
            <pc:sldMk cId="109857222" sldId="256"/>
            <ac:cxnSpMk id="32" creationId="{9F5E85EB-F7B3-4293-B1A9-9E1C5A37F6DE}"/>
          </ac:cxnSpMkLst>
        </pc:cxnChg>
        <pc:cxnChg chg="add del">
          <ac:chgData name="Murphy, Denise (ASD-N)" userId="S::denise.murphy@nbed.nb.ca::d0ab35c5-041d-4fc3-a54c-5e144097547b" providerId="AD" clId="Web-{B020921A-069C-87CC-8986-DC83BE170DD9}" dt="2020-11-05T23:27:41.817" v="6"/>
          <ac:cxnSpMkLst>
            <pc:docMk/>
            <pc:sldMk cId="109857222" sldId="256"/>
            <ac:cxnSpMk id="34" creationId="{7C29264A-3E42-42AF-9FCD-A88A68D602D4}"/>
          </ac:cxnSpMkLst>
        </pc:cxnChg>
      </pc:sldChg>
      <pc:sldChg chg="addSp delSp modSp mod setBg modClrScheme delDesignElem chgLayout">
        <pc:chgData name="Murphy, Denise (ASD-N)" userId="S::denise.murphy@nbed.nb.ca::d0ab35c5-041d-4fc3-a54c-5e144097547b" providerId="AD" clId="Web-{B020921A-069C-87CC-8986-DC83BE170DD9}" dt="2020-11-05T23:43:22.472" v="1143" actId="20577"/>
        <pc:sldMkLst>
          <pc:docMk/>
          <pc:sldMk cId="4187632707" sldId="258"/>
        </pc:sldMkLst>
        <pc:spChg chg="mod">
          <ac:chgData name="Murphy, Denise (ASD-N)" userId="S::denise.murphy@nbed.nb.ca::d0ab35c5-041d-4fc3-a54c-5e144097547b" providerId="AD" clId="Web-{B020921A-069C-87CC-8986-DC83BE170DD9}" dt="2020-11-05T23:42:19.316" v="1089" actId="20577"/>
          <ac:spMkLst>
            <pc:docMk/>
            <pc:sldMk cId="4187632707" sldId="258"/>
            <ac:spMk id="2" creationId="{13E5A3CB-3A61-4AEE-B108-A1D6E658E083}"/>
          </ac:spMkLst>
        </pc:spChg>
        <pc:spChg chg="mod">
          <ac:chgData name="Murphy, Denise (ASD-N)" userId="S::denise.murphy@nbed.nb.ca::d0ab35c5-041d-4fc3-a54c-5e144097547b" providerId="AD" clId="Web-{B020921A-069C-87CC-8986-DC83BE170DD9}" dt="2020-11-05T23:41:54.909" v="1077"/>
          <ac:spMkLst>
            <pc:docMk/>
            <pc:sldMk cId="4187632707" sldId="258"/>
            <ac:spMk id="3" creationId="{1BCFC911-C531-4D0E-8A95-CB8AEC253B03}"/>
          </ac:spMkLst>
        </pc:spChg>
        <pc:spChg chg="add mod">
          <ac:chgData name="Murphy, Denise (ASD-N)" userId="S::denise.murphy@nbed.nb.ca::d0ab35c5-041d-4fc3-a54c-5e144097547b" providerId="AD" clId="Web-{B020921A-069C-87CC-8986-DC83BE170DD9}" dt="2020-11-05T23:43:22.472" v="1143" actId="20577"/>
          <ac:spMkLst>
            <pc:docMk/>
            <pc:sldMk cId="4187632707" sldId="258"/>
            <ac:spMk id="4" creationId="{2D31913D-E7A9-40F7-8374-60DD6F87A626}"/>
          </ac:spMkLst>
        </pc:spChg>
        <pc:spChg chg="add">
          <ac:chgData name="Murphy, Denise (ASD-N)" userId="S::denise.murphy@nbed.nb.ca::d0ab35c5-041d-4fc3-a54c-5e144097547b" providerId="AD" clId="Web-{B020921A-069C-87CC-8986-DC83BE170DD9}" dt="2020-11-05T23:41:54.909" v="1077"/>
          <ac:spMkLst>
            <pc:docMk/>
            <pc:sldMk cId="4187632707" sldId="258"/>
            <ac:spMk id="7" creationId="{C8643778-7F6C-4E8D-84D1-D5CDB9928191}"/>
          </ac:spMkLst>
        </pc:spChg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4187632707" sldId="258"/>
            <ac:spMk id="15" creationId="{7509B08A-C1EC-478C-86AF-60ADE06D9BBB}"/>
          </ac:spMkLst>
        </pc:spChg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4187632707" sldId="258"/>
            <ac:spMk id="17" creationId="{221CC330-4259-4C32-BF8B-5FE13FFABB3A}"/>
          </ac:spMkLst>
        </pc:spChg>
        <pc:spChg chg="add">
          <ac:chgData name="Murphy, Denise (ASD-N)" userId="S::denise.murphy@nbed.nb.ca::d0ab35c5-041d-4fc3-a54c-5e144097547b" providerId="AD" clId="Web-{B020921A-069C-87CC-8986-DC83BE170DD9}" dt="2020-11-05T23:41:54.909" v="1077"/>
          <ac:spMkLst>
            <pc:docMk/>
            <pc:sldMk cId="4187632707" sldId="258"/>
            <ac:spMk id="19" creationId="{1D22F88D-6907-48AF-B024-346E855E0D96}"/>
          </ac:spMkLst>
        </pc:spChg>
        <pc:grpChg chg="del">
          <ac:chgData name="Murphy, Denise (ASD-N)" userId="S::denise.murphy@nbed.nb.ca::d0ab35c5-041d-4fc3-a54c-5e144097547b" providerId="AD" clId="Web-{B020921A-069C-87CC-8986-DC83BE170DD9}" dt="2020-11-05T23:27:10.130" v="3"/>
          <ac:grpSpMkLst>
            <pc:docMk/>
            <pc:sldMk cId="4187632707" sldId="258"/>
            <ac:grpSpMk id="8" creationId="{6CC7770B-E4E1-42D6-9437-DAA4A3A9E659}"/>
          </ac:grpSpMkLst>
        </pc:grpChg>
        <pc:grpChg chg="add">
          <ac:chgData name="Murphy, Denise (ASD-N)" userId="S::denise.murphy@nbed.nb.ca::d0ab35c5-041d-4fc3-a54c-5e144097547b" providerId="AD" clId="Web-{B020921A-069C-87CC-8986-DC83BE170DD9}" dt="2020-11-05T23:41:54.909" v="1077"/>
          <ac:grpSpMkLst>
            <pc:docMk/>
            <pc:sldMk cId="4187632707" sldId="258"/>
            <ac:grpSpMk id="9" creationId="{3F1527C3-06F4-4F4D-B364-8E97266450C5}"/>
          </ac:grpSpMkLst>
        </pc:grpChg>
        <pc:grpChg chg="add">
          <ac:chgData name="Murphy, Denise (ASD-N)" userId="S::denise.murphy@nbed.nb.ca::d0ab35c5-041d-4fc3-a54c-5e144097547b" providerId="AD" clId="Web-{B020921A-069C-87CC-8986-DC83BE170DD9}" dt="2020-11-05T23:41:54.909" v="1077"/>
          <ac:grpSpMkLst>
            <pc:docMk/>
            <pc:sldMk cId="4187632707" sldId="258"/>
            <ac:grpSpMk id="21" creationId="{F3842748-48B5-4DD0-A06A-A31C74024A99}"/>
          </ac:grpSpMkLst>
        </pc:grpChg>
      </pc:sldChg>
      <pc:sldChg chg="addSp delSp modSp mod setBg modClrScheme delDesignElem chgLayout">
        <pc:chgData name="Murphy, Denise (ASD-N)" userId="S::denise.murphy@nbed.nb.ca::d0ab35c5-041d-4fc3-a54c-5e144097547b" providerId="AD" clId="Web-{B020921A-069C-87CC-8986-DC83BE170DD9}" dt="2020-11-05T23:29:44.786" v="48" actId="20577"/>
        <pc:sldMkLst>
          <pc:docMk/>
          <pc:sldMk cId="3072838568" sldId="259"/>
        </pc:sldMkLst>
        <pc:spChg chg="mod">
          <ac:chgData name="Murphy, Denise (ASD-N)" userId="S::denise.murphy@nbed.nb.ca::d0ab35c5-041d-4fc3-a54c-5e144097547b" providerId="AD" clId="Web-{B020921A-069C-87CC-8986-DC83BE170DD9}" dt="2020-11-05T23:29:44.786" v="48" actId="20577"/>
          <ac:spMkLst>
            <pc:docMk/>
            <pc:sldMk cId="3072838568" sldId="259"/>
            <ac:spMk id="4" creationId="{30593F22-1808-4E3C-A43C-077B2F13E589}"/>
          </ac:spMkLst>
        </pc:spChg>
        <pc:spChg chg="add">
          <ac:chgData name="Murphy, Denise (ASD-N)" userId="S::denise.murphy@nbed.nb.ca::d0ab35c5-041d-4fc3-a54c-5e144097547b" providerId="AD" clId="Web-{B020921A-069C-87CC-8986-DC83BE170DD9}" dt="2020-11-05T23:29:14.083" v="19"/>
          <ac:spMkLst>
            <pc:docMk/>
            <pc:sldMk cId="3072838568" sldId="259"/>
            <ac:spMk id="23" creationId="{5B2F4B0B-6CDE-4467-A567-7930C6692530}"/>
          </ac:spMkLst>
        </pc:spChg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3072838568" sldId="259"/>
            <ac:spMk id="31" creationId="{1F1760D6-F64B-4C42-89AF-D06F35146462}"/>
          </ac:spMkLst>
        </pc:spChg>
        <pc:spChg chg="add">
          <ac:chgData name="Murphy, Denise (ASD-N)" userId="S::denise.murphy@nbed.nb.ca::d0ab35c5-041d-4fc3-a54c-5e144097547b" providerId="AD" clId="Web-{B020921A-069C-87CC-8986-DC83BE170DD9}" dt="2020-11-05T23:29:14.083" v="19"/>
          <ac:spMkLst>
            <pc:docMk/>
            <pc:sldMk cId="3072838568" sldId="259"/>
            <ac:spMk id="32" creationId="{4FBD904E-E2AA-40C0-9B75-6705C2936009}"/>
          </ac:spMkLst>
        </pc:spChg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3072838568" sldId="259"/>
            <ac:spMk id="33" creationId="{1AC6A598-279A-4E7C-BD46-96CE505599D2}"/>
          </ac:spMkLst>
        </pc:spChg>
        <pc:grpChg chg="del">
          <ac:chgData name="Murphy, Denise (ASD-N)" userId="S::denise.murphy@nbed.nb.ca::d0ab35c5-041d-4fc3-a54c-5e144097547b" providerId="AD" clId="Web-{B020921A-069C-87CC-8986-DC83BE170DD9}" dt="2020-11-05T23:27:10.130" v="3"/>
          <ac:grpSpMkLst>
            <pc:docMk/>
            <pc:sldMk cId="3072838568" sldId="259"/>
            <ac:grpSpMk id="24" creationId="{2985024A-89E3-4B1C-BB34-1FCCEE3F0FEE}"/>
          </ac:grpSpMkLst>
        </pc:grpChg>
        <pc:grpChg chg="add">
          <ac:chgData name="Murphy, Denise (ASD-N)" userId="S::denise.murphy@nbed.nb.ca::d0ab35c5-041d-4fc3-a54c-5e144097547b" providerId="AD" clId="Web-{B020921A-069C-87CC-8986-DC83BE170DD9}" dt="2020-11-05T23:29:14.083" v="19"/>
          <ac:grpSpMkLst>
            <pc:docMk/>
            <pc:sldMk cId="3072838568" sldId="259"/>
            <ac:grpSpMk id="25" creationId="{E394F7BC-8F83-4AD8-97A7-2D5458C0AB18}"/>
          </ac:grpSpMkLst>
        </pc:grpChg>
        <pc:grpChg chg="del">
          <ac:chgData name="Murphy, Denise (ASD-N)" userId="S::denise.murphy@nbed.nb.ca::d0ab35c5-041d-4fc3-a54c-5e144097547b" providerId="AD" clId="Web-{B020921A-069C-87CC-8986-DC83BE170DD9}" dt="2020-11-05T23:27:10.130" v="3"/>
          <ac:grpSpMkLst>
            <pc:docMk/>
            <pc:sldMk cId="3072838568" sldId="259"/>
            <ac:grpSpMk id="35" creationId="{9E6C7C77-E574-40F3-92DB-FDC6C5D9FE13}"/>
          </ac:grpSpMkLst>
        </pc:grpChg>
        <pc:grpChg chg="add">
          <ac:chgData name="Murphy, Denise (ASD-N)" userId="S::denise.murphy@nbed.nb.ca::d0ab35c5-041d-4fc3-a54c-5e144097547b" providerId="AD" clId="Web-{B020921A-069C-87CC-8986-DC83BE170DD9}" dt="2020-11-05T23:29:14.083" v="19"/>
          <ac:grpSpMkLst>
            <pc:docMk/>
            <pc:sldMk cId="3072838568" sldId="259"/>
            <ac:grpSpMk id="37" creationId="{C2CA0337-9B09-4746-93D0-7E92F422020B}"/>
          </ac:grpSpMkLst>
        </pc:grpChg>
        <pc:graphicFrameChg chg="mod modGraphic">
          <ac:chgData name="Murphy, Denise (ASD-N)" userId="S::denise.murphy@nbed.nb.ca::d0ab35c5-041d-4fc3-a54c-5e144097547b" providerId="AD" clId="Web-{B020921A-069C-87CC-8986-DC83BE170DD9}" dt="2020-11-05T23:29:14.083" v="19"/>
          <ac:graphicFrameMkLst>
            <pc:docMk/>
            <pc:sldMk cId="3072838568" sldId="259"/>
            <ac:graphicFrameMk id="20" creationId="{70B3B804-5891-4B92-8DDC-B8485E0D7834}"/>
          </ac:graphicFrameMkLst>
        </pc:graphicFrameChg>
      </pc:sldChg>
      <pc:sldChg chg="addSp delSp modSp mod modClrScheme delDesignElem chgLayout">
        <pc:chgData name="Murphy, Denise (ASD-N)" userId="S::denise.murphy@nbed.nb.ca::d0ab35c5-041d-4fc3-a54c-5e144097547b" providerId="AD" clId="Web-{B020921A-069C-87CC-8986-DC83BE170DD9}" dt="2020-11-05T23:41:21.894" v="1051" actId="20577"/>
        <pc:sldMkLst>
          <pc:docMk/>
          <pc:sldMk cId="1873212463" sldId="260"/>
        </pc:sldMkLst>
        <pc:spChg chg="mod">
          <ac:chgData name="Murphy, Denise (ASD-N)" userId="S::denise.murphy@nbed.nb.ca::d0ab35c5-041d-4fc3-a54c-5e144097547b" providerId="AD" clId="Web-{B020921A-069C-87CC-8986-DC83BE170DD9}" dt="2020-11-05T23:28:52.973" v="18" actId="1076"/>
          <ac:spMkLst>
            <pc:docMk/>
            <pc:sldMk cId="1873212463" sldId="260"/>
            <ac:spMk id="3" creationId="{36437A3A-C56A-4B00-BCCE-67C73F271310}"/>
          </ac:spMkLst>
        </pc:spChg>
        <pc:spChg chg="add mod">
          <ac:chgData name="Murphy, Denise (ASD-N)" userId="S::denise.murphy@nbed.nb.ca::d0ab35c5-041d-4fc3-a54c-5e144097547b" providerId="AD" clId="Web-{B020921A-069C-87CC-8986-DC83BE170DD9}" dt="2020-11-05T23:41:21.894" v="1051" actId="20577"/>
          <ac:spMkLst>
            <pc:docMk/>
            <pc:sldMk cId="1873212463" sldId="260"/>
            <ac:spMk id="4" creationId="{47E833B2-8B05-4962-B22D-B9E71A4DFA49}"/>
          </ac:spMkLst>
        </pc:spChg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1873212463" sldId="260"/>
            <ac:spMk id="17" creationId="{7E134C76-7FB4-4BB7-9322-DD8A4B179ACD}"/>
          </ac:spMkLst>
        </pc:spChg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1873212463" sldId="260"/>
            <ac:spMk id="19" creationId="{C0C57804-4F33-4D85-AA3E-DA0F214BBD91}"/>
          </ac:spMkLst>
        </pc:sp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873212463" sldId="260"/>
            <ac:cxnSpMk id="7" creationId="{FEB90296-CFE0-401D-9CA3-32966EC4F01D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873212463" sldId="260"/>
            <ac:cxnSpMk id="9" creationId="{08C9B4EE-7611-4ED9-B356-7BDD377C39B0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873212463" sldId="260"/>
            <ac:cxnSpMk id="11" creationId="{4A4F266A-F2F7-47CD-8BBC-E3777E982FD2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873212463" sldId="260"/>
            <ac:cxnSpMk id="13" creationId="{20D69C80-8919-4A32-B897-F2A21F940574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873212463" sldId="260"/>
            <ac:cxnSpMk id="15" creationId="{F427B072-CC5B-481B-9719-8CD4C54444BE}"/>
          </ac:cxnSpMkLst>
        </pc:cxnChg>
      </pc:sldChg>
      <pc:sldChg chg="addSp delSp modSp mod setBg modClrScheme delDesignElem chgLayout">
        <pc:chgData name="Murphy, Denise (ASD-N)" userId="S::denise.murphy@nbed.nb.ca::d0ab35c5-041d-4fc3-a54c-5e144097547b" providerId="AD" clId="Web-{B020921A-069C-87CC-8986-DC83BE170DD9}" dt="2020-11-05T23:43:05.784" v="1138" actId="20577"/>
        <pc:sldMkLst>
          <pc:docMk/>
          <pc:sldMk cId="97673546" sldId="261"/>
        </pc:sldMkLst>
        <pc:spChg chg="add mod">
          <ac:chgData name="Murphy, Denise (ASD-N)" userId="S::denise.murphy@nbed.nb.ca::d0ab35c5-041d-4fc3-a54c-5e144097547b" providerId="AD" clId="Web-{B020921A-069C-87CC-8986-DC83BE170DD9}" dt="2020-11-05T23:43:05.784" v="1138" actId="20577"/>
          <ac:spMkLst>
            <pc:docMk/>
            <pc:sldMk cId="97673546" sldId="261"/>
            <ac:spMk id="2" creationId="{FB4E3C3B-D295-435A-B95F-6717BAC86D69}"/>
          </ac:spMkLst>
        </pc:spChg>
        <pc:spChg chg="mod ord">
          <ac:chgData name="Murphy, Denise (ASD-N)" userId="S::denise.murphy@nbed.nb.ca::d0ab35c5-041d-4fc3-a54c-5e144097547b" providerId="AD" clId="Web-{B020921A-069C-87CC-8986-DC83BE170DD9}" dt="2020-11-05T23:42:43.175" v="1092"/>
          <ac:spMkLst>
            <pc:docMk/>
            <pc:sldMk cId="97673546" sldId="261"/>
            <ac:spMk id="3" creationId="{AB81EA70-CAA0-4AC7-A231-871AEA4B4ABC}"/>
          </ac:spMkLst>
        </pc:spChg>
        <pc:spChg chg="mod ord">
          <ac:chgData name="Murphy, Denise (ASD-N)" userId="S::denise.murphy@nbed.nb.ca::d0ab35c5-041d-4fc3-a54c-5e144097547b" providerId="AD" clId="Web-{B020921A-069C-87CC-8986-DC83BE170DD9}" dt="2020-11-05T23:42:43.175" v="1092"/>
          <ac:spMkLst>
            <pc:docMk/>
            <pc:sldMk cId="97673546" sldId="261"/>
            <ac:spMk id="5" creationId="{EA510FB7-781F-4FA5-A0DD-3232006C75BB}"/>
          </ac:spMkLst>
        </pc:spChg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97673546" sldId="261"/>
            <ac:spMk id="17" creationId="{EB88142C-D3C4-43DC-A844-A7D9ECB0F5CD}"/>
          </ac:spMkLst>
        </pc:spChg>
        <pc:spChg chg="add del">
          <ac:chgData name="Murphy, Denise (ASD-N)" userId="S::denise.murphy@nbed.nb.ca::d0ab35c5-041d-4fc3-a54c-5e144097547b" providerId="AD" clId="Web-{B020921A-069C-87CC-8986-DC83BE170DD9}" dt="2020-11-05T23:42:43.175" v="1092"/>
          <ac:spMkLst>
            <pc:docMk/>
            <pc:sldMk cId="97673546" sldId="261"/>
            <ac:spMk id="18" creationId="{8A52ED48-7BA3-4D41-89CA-D8DE0DAF67C0}"/>
          </ac:spMkLst>
        </pc:spChg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97673546" sldId="261"/>
            <ac:spMk id="19" creationId="{416DC9EF-092A-4FEF-8A40-0E509CA79855}"/>
          </ac:spMkLst>
        </pc:spChg>
        <pc:spChg chg="add del">
          <ac:chgData name="Murphy, Denise (ASD-N)" userId="S::denise.murphy@nbed.nb.ca::d0ab35c5-041d-4fc3-a54c-5e144097547b" providerId="AD" clId="Web-{B020921A-069C-87CC-8986-DC83BE170DD9}" dt="2020-11-05T23:42:43.175" v="1092"/>
          <ac:spMkLst>
            <pc:docMk/>
            <pc:sldMk cId="97673546" sldId="261"/>
            <ac:spMk id="28" creationId="{7F87B64D-2D9A-476A-BBAA-92E5E5E0FE4F}"/>
          </ac:spMkLst>
        </pc:spChg>
        <pc:spChg chg="add">
          <ac:chgData name="Murphy, Denise (ASD-N)" userId="S::denise.murphy@nbed.nb.ca::d0ab35c5-041d-4fc3-a54c-5e144097547b" providerId="AD" clId="Web-{B020921A-069C-87CC-8986-DC83BE170DD9}" dt="2020-11-05T23:42:43.175" v="1092"/>
          <ac:spMkLst>
            <pc:docMk/>
            <pc:sldMk cId="97673546" sldId="261"/>
            <ac:spMk id="42" creationId="{424EB265-F02F-4B59-A508-C6EB995F2183}"/>
          </ac:spMkLst>
        </pc:spChg>
        <pc:grpChg chg="add del">
          <ac:chgData name="Murphy, Denise (ASD-N)" userId="S::denise.murphy@nbed.nb.ca::d0ab35c5-041d-4fc3-a54c-5e144097547b" providerId="AD" clId="Web-{B020921A-069C-87CC-8986-DC83BE170DD9}" dt="2020-11-05T23:42:43.175" v="1092"/>
          <ac:grpSpMkLst>
            <pc:docMk/>
            <pc:sldMk cId="97673546" sldId="261"/>
            <ac:grpSpMk id="10" creationId="{C4DBDFA9-08EB-4D7B-A78D-C55FA0411538}"/>
          </ac:grpSpMkLst>
        </pc:grpChg>
        <pc:grpChg chg="add del">
          <ac:chgData name="Murphy, Denise (ASD-N)" userId="S::denise.murphy@nbed.nb.ca::d0ab35c5-041d-4fc3-a54c-5e144097547b" providerId="AD" clId="Web-{B020921A-069C-87CC-8986-DC83BE170DD9}" dt="2020-11-05T23:42:43.175" v="1092"/>
          <ac:grpSpMkLst>
            <pc:docMk/>
            <pc:sldMk cId="97673546" sldId="261"/>
            <ac:grpSpMk id="20" creationId="{8B9CD1EF-01C1-48B4-9F0E-3ED8A9878DD0}"/>
          </ac:grpSpMkLst>
        </pc:grpChg>
        <pc:grpChg chg="add">
          <ac:chgData name="Murphy, Denise (ASD-N)" userId="S::denise.murphy@nbed.nb.ca::d0ab35c5-041d-4fc3-a54c-5e144097547b" providerId="AD" clId="Web-{B020921A-069C-87CC-8986-DC83BE170DD9}" dt="2020-11-05T23:42:43.175" v="1092"/>
          <ac:grpSpMkLst>
            <pc:docMk/>
            <pc:sldMk cId="97673546" sldId="261"/>
            <ac:grpSpMk id="34" creationId="{D6BA167A-D3C3-4EE8-8B5E-13679208725E}"/>
          </ac:grpSpMkLst>
        </pc:grpChg>
        <pc:grpChg chg="add">
          <ac:chgData name="Murphy, Denise (ASD-N)" userId="S::denise.murphy@nbed.nb.ca::d0ab35c5-041d-4fc3-a54c-5e144097547b" providerId="AD" clId="Web-{B020921A-069C-87CC-8986-DC83BE170DD9}" dt="2020-11-05T23:42:43.175" v="1092"/>
          <ac:grpSpMkLst>
            <pc:docMk/>
            <pc:sldMk cId="97673546" sldId="261"/>
            <ac:grpSpMk id="44" creationId="{2C998072-124D-48E2-A6E2-8F1E8ED837F6}"/>
          </ac:grpSpMkLst>
        </pc:grpChg>
        <pc:grpChg chg="add">
          <ac:chgData name="Murphy, Denise (ASD-N)" userId="S::denise.murphy@nbed.nb.ca::d0ab35c5-041d-4fc3-a54c-5e144097547b" providerId="AD" clId="Web-{B020921A-069C-87CC-8986-DC83BE170DD9}" dt="2020-11-05T23:42:43.175" v="1092"/>
          <ac:grpSpMkLst>
            <pc:docMk/>
            <pc:sldMk cId="97673546" sldId="261"/>
            <ac:grpSpMk id="48" creationId="{7C1932C4-6593-4E91-A419-A6DD5ACF2AA1}"/>
          </ac:grpSpMkLst>
        </pc:grpChg>
        <pc:picChg chg="mod">
          <ac:chgData name="Murphy, Denise (ASD-N)" userId="S::denise.murphy@nbed.nb.ca::d0ab35c5-041d-4fc3-a54c-5e144097547b" providerId="AD" clId="Web-{B020921A-069C-87CC-8986-DC83BE170DD9}" dt="2020-11-05T23:42:43.175" v="1092"/>
          <ac:picMkLst>
            <pc:docMk/>
            <pc:sldMk cId="97673546" sldId="261"/>
            <ac:picMk id="4" creationId="{6E5F6C67-FCF3-4AEF-B6E1-FD3580526F7E}"/>
          </ac:picMkLst>
        </pc:pic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97673546" sldId="261"/>
            <ac:cxnSpMk id="7" creationId="{FEB90296-CFE0-401D-9CA3-32966EC4F01D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97673546" sldId="261"/>
            <ac:cxnSpMk id="9" creationId="{08C9B4EE-7611-4ED9-B356-7BDD377C39B0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97673546" sldId="261"/>
            <ac:cxnSpMk id="11" creationId="{4A4F266A-F2F7-47CD-8BBC-E3777E982FD2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97673546" sldId="261"/>
            <ac:cxnSpMk id="13" creationId="{20D69C80-8919-4A32-B897-F2A21F940574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97673546" sldId="261"/>
            <ac:cxnSpMk id="15" creationId="{F427B072-CC5B-481B-9719-8CD4C54444BE}"/>
          </ac:cxnSpMkLst>
        </pc:cxnChg>
      </pc:sldChg>
      <pc:sldChg chg="delSp mod ord modClrScheme delDesignElem chgLayout">
        <pc:chgData name="Murphy, Denise (ASD-N)" userId="S::denise.murphy@nbed.nb.ca::d0ab35c5-041d-4fc3-a54c-5e144097547b" providerId="AD" clId="Web-{B020921A-069C-87CC-8986-DC83BE170DD9}" dt="2020-11-05T23:28:27.255" v="10"/>
        <pc:sldMkLst>
          <pc:docMk/>
          <pc:sldMk cId="1927029394" sldId="262"/>
        </pc:sldMkLst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1927029394" sldId="262"/>
            <ac:spMk id="17" creationId="{7E134C76-7FB4-4BB7-9322-DD8A4B179ACD}"/>
          </ac:spMkLst>
        </pc:spChg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1927029394" sldId="262"/>
            <ac:spMk id="19" creationId="{C0C57804-4F33-4D85-AA3E-DA0F214BBD91}"/>
          </ac:spMkLst>
        </pc:sp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927029394" sldId="262"/>
            <ac:cxnSpMk id="7" creationId="{FEB90296-CFE0-401D-9CA3-32966EC4F01D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927029394" sldId="262"/>
            <ac:cxnSpMk id="9" creationId="{08C9B4EE-7611-4ED9-B356-7BDD377C39B0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927029394" sldId="262"/>
            <ac:cxnSpMk id="11" creationId="{4A4F266A-F2F7-47CD-8BBC-E3777E982FD2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927029394" sldId="262"/>
            <ac:cxnSpMk id="13" creationId="{20D69C80-8919-4A32-B897-F2A21F940574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1927029394" sldId="262"/>
            <ac:cxnSpMk id="15" creationId="{F427B072-CC5B-481B-9719-8CD4C54444BE}"/>
          </ac:cxnSpMkLst>
        </pc:cxnChg>
      </pc:sldChg>
      <pc:sldChg chg="addSp modSp new mod setBg modClrScheme chgLayout">
        <pc:chgData name="Murphy, Denise (ASD-N)" userId="S::denise.murphy@nbed.nb.ca::d0ab35c5-041d-4fc3-a54c-5e144097547b" providerId="AD" clId="Web-{B020921A-069C-87CC-8986-DC83BE170DD9}" dt="2020-11-05T23:46:28.675" v="1185" actId="20577"/>
        <pc:sldMkLst>
          <pc:docMk/>
          <pc:sldMk cId="586711999" sldId="263"/>
        </pc:sldMkLst>
        <pc:spChg chg="add mod">
          <ac:chgData name="Murphy, Denise (ASD-N)" userId="S::denise.murphy@nbed.nb.ca::d0ab35c5-041d-4fc3-a54c-5e144097547b" providerId="AD" clId="Web-{B020921A-069C-87CC-8986-DC83BE170DD9}" dt="2020-11-05T23:45:36.409" v="1166" actId="20577"/>
          <ac:spMkLst>
            <pc:docMk/>
            <pc:sldMk cId="586711999" sldId="263"/>
            <ac:spMk id="2" creationId="{280384B3-53AB-4201-80DC-423DFB8D9CAA}"/>
          </ac:spMkLst>
        </pc:spChg>
        <pc:spChg chg="add mod">
          <ac:chgData name="Murphy, Denise (ASD-N)" userId="S::denise.murphy@nbed.nb.ca::d0ab35c5-041d-4fc3-a54c-5e144097547b" providerId="AD" clId="Web-{B020921A-069C-87CC-8986-DC83BE170DD9}" dt="2020-11-05T23:46:28.675" v="1185" actId="20577"/>
          <ac:spMkLst>
            <pc:docMk/>
            <pc:sldMk cId="586711999" sldId="263"/>
            <ac:spMk id="3" creationId="{352B168E-A312-483C-928A-D367B03C8DD1}"/>
          </ac:spMkLst>
        </pc:spChg>
        <pc:grpChg chg="add">
          <ac:chgData name="Murphy, Denise (ASD-N)" userId="S::denise.murphy@nbed.nb.ca::d0ab35c5-041d-4fc3-a54c-5e144097547b" providerId="AD" clId="Web-{B020921A-069C-87CC-8986-DC83BE170DD9}" dt="2020-11-05T23:44:15.394" v="1146"/>
          <ac:grpSpMkLst>
            <pc:docMk/>
            <pc:sldMk cId="586711999" sldId="263"/>
            <ac:grpSpMk id="9" creationId="{1BE13223-D3D1-42C5-B4C3-6ECA53585068}"/>
          </ac:grpSpMkLst>
        </pc:grpChg>
        <pc:picChg chg="add">
          <ac:chgData name="Murphy, Denise (ASD-N)" userId="S::denise.murphy@nbed.nb.ca::d0ab35c5-041d-4fc3-a54c-5e144097547b" providerId="AD" clId="Web-{B020921A-069C-87CC-8986-DC83BE170DD9}" dt="2020-11-05T23:44:15.394" v="1146"/>
          <ac:picMkLst>
            <pc:docMk/>
            <pc:sldMk cId="586711999" sldId="263"/>
            <ac:picMk id="6" creationId="{6999C2CD-B426-414E-A8F3-A4033C0FD37A}"/>
          </ac:picMkLst>
        </pc:picChg>
      </pc:sldChg>
      <pc:sldChg chg="addSp delSp modSp add mod setBg modClrScheme delDesignElem chgLayout">
        <pc:chgData name="Murphy, Denise (ASD-N)" userId="S::denise.murphy@nbed.nb.ca::d0ab35c5-041d-4fc3-a54c-5e144097547b" providerId="AD" clId="Web-{B020921A-069C-87CC-8986-DC83BE170DD9}" dt="2020-11-05T23:30:15.020" v="52"/>
        <pc:sldMkLst>
          <pc:docMk/>
          <pc:sldMk cId="3884304638" sldId="264"/>
        </pc:sldMkLst>
        <pc:spChg chg="mod">
          <ac:chgData name="Murphy, Denise (ASD-N)" userId="S::denise.murphy@nbed.nb.ca::d0ab35c5-041d-4fc3-a54c-5e144097547b" providerId="AD" clId="Web-{B020921A-069C-87CC-8986-DC83BE170DD9}" dt="2020-11-05T23:30:15.020" v="52"/>
          <ac:spMkLst>
            <pc:docMk/>
            <pc:sldMk cId="3884304638" sldId="264"/>
            <ac:spMk id="3" creationId="{366D65D5-CFAC-42EE-9F94-72D530F73B2E}"/>
          </ac:spMkLst>
        </pc:spChg>
        <pc:spChg chg="add">
          <ac:chgData name="Murphy, Denise (ASD-N)" userId="S::denise.murphy@nbed.nb.ca::d0ab35c5-041d-4fc3-a54c-5e144097547b" providerId="AD" clId="Web-{B020921A-069C-87CC-8986-DC83BE170DD9}" dt="2020-11-05T23:30:15.020" v="52"/>
          <ac:spMkLst>
            <pc:docMk/>
            <pc:sldMk cId="3884304638" sldId="264"/>
            <ac:spMk id="16" creationId="{8A52ED48-7BA3-4D41-89CA-D8DE0DAF67C0}"/>
          </ac:spMkLst>
        </pc:spChg>
        <pc:spChg chg="del">
          <ac:chgData name="Murphy, Denise (ASD-N)" userId="S::denise.murphy@nbed.nb.ca::d0ab35c5-041d-4fc3-a54c-5e144097547b" providerId="AD" clId="Web-{B020921A-069C-87CC-8986-DC83BE170DD9}" dt="2020-11-05T23:27:10.130" v="3"/>
          <ac:spMkLst>
            <pc:docMk/>
            <pc:sldMk cId="3884304638" sldId="264"/>
            <ac:spMk id="25" creationId="{840CE853-0601-488F-9CF2-9D137F3715B7}"/>
          </ac:spMkLst>
        </pc:spChg>
        <pc:spChg chg="add">
          <ac:chgData name="Murphy, Denise (ASD-N)" userId="S::denise.murphy@nbed.nb.ca::d0ab35c5-041d-4fc3-a54c-5e144097547b" providerId="AD" clId="Web-{B020921A-069C-87CC-8986-DC83BE170DD9}" dt="2020-11-05T23:30:15.020" v="52"/>
          <ac:spMkLst>
            <pc:docMk/>
            <pc:sldMk cId="3884304638" sldId="264"/>
            <ac:spMk id="26" creationId="{7F87B64D-2D9A-476A-BBAA-92E5E5E0FE4F}"/>
          </ac:spMkLst>
        </pc:spChg>
        <pc:grpChg chg="add">
          <ac:chgData name="Murphy, Denise (ASD-N)" userId="S::denise.murphy@nbed.nb.ca::d0ab35c5-041d-4fc3-a54c-5e144097547b" providerId="AD" clId="Web-{B020921A-069C-87CC-8986-DC83BE170DD9}" dt="2020-11-05T23:30:15.020" v="52"/>
          <ac:grpSpMkLst>
            <pc:docMk/>
            <pc:sldMk cId="3884304638" sldId="264"/>
            <ac:grpSpMk id="5" creationId="{8B9CD1EF-01C1-48B4-9F0E-3ED8A9878DD0}"/>
          </ac:grpSpMkLst>
        </pc:grpChg>
        <pc:grpChg chg="add">
          <ac:chgData name="Murphy, Denise (ASD-N)" userId="S::denise.murphy@nbed.nb.ca::d0ab35c5-041d-4fc3-a54c-5e144097547b" providerId="AD" clId="Web-{B020921A-069C-87CC-8986-DC83BE170DD9}" dt="2020-11-05T23:30:15.020" v="52"/>
          <ac:grpSpMkLst>
            <pc:docMk/>
            <pc:sldMk cId="3884304638" sldId="264"/>
            <ac:grpSpMk id="8" creationId="{C4DBDFA9-08EB-4D7B-A78D-C55FA0411538}"/>
          </ac:grpSpMkLst>
        </pc:grpChg>
        <pc:grpChg chg="del">
          <ac:chgData name="Murphy, Denise (ASD-N)" userId="S::denise.murphy@nbed.nb.ca::d0ab35c5-041d-4fc3-a54c-5e144097547b" providerId="AD" clId="Web-{B020921A-069C-87CC-8986-DC83BE170DD9}" dt="2020-11-05T23:27:10.130" v="3"/>
          <ac:grpSpMkLst>
            <pc:docMk/>
            <pc:sldMk cId="3884304638" sldId="264"/>
            <ac:grpSpMk id="17" creationId="{F3A9D86E-2110-414C-A789-1B14FCD552E5}"/>
          </ac:grpSpMkLst>
        </pc:grpChg>
        <pc:grpChg chg="del">
          <ac:chgData name="Murphy, Denise (ASD-N)" userId="S::denise.murphy@nbed.nb.ca::d0ab35c5-041d-4fc3-a54c-5e144097547b" providerId="AD" clId="Web-{B020921A-069C-87CC-8986-DC83BE170DD9}" dt="2020-11-05T23:27:10.130" v="3"/>
          <ac:grpSpMkLst>
            <pc:docMk/>
            <pc:sldMk cId="3884304638" sldId="264"/>
            <ac:grpSpMk id="19" creationId="{E921E8A5-83F7-46CB-8DB3-D9C2E297C657}"/>
          </ac:grpSpMkLst>
        </pc:grpChg>
        <pc:picChg chg="mod">
          <ac:chgData name="Murphy, Denise (ASD-N)" userId="S::denise.murphy@nbed.nb.ca::d0ab35c5-041d-4fc3-a54c-5e144097547b" providerId="AD" clId="Web-{B020921A-069C-87CC-8986-DC83BE170DD9}" dt="2020-11-05T23:30:15.020" v="52"/>
          <ac:picMkLst>
            <pc:docMk/>
            <pc:sldMk cId="3884304638" sldId="264"/>
            <ac:picMk id="2" creationId="{2BDA362D-BC48-4826-BD9B-A92860A0781A}"/>
          </ac:picMkLst>
        </pc:pic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3884304638" sldId="264"/>
            <ac:cxnSpMk id="18" creationId="{48A3ACA9-28FE-44FE-8439-756750473DB7}"/>
          </ac:cxnSpMkLst>
        </pc:cxnChg>
        <pc:cxnChg chg="del">
          <ac:chgData name="Murphy, Denise (ASD-N)" userId="S::denise.murphy@nbed.nb.ca::d0ab35c5-041d-4fc3-a54c-5e144097547b" providerId="AD" clId="Web-{B020921A-069C-87CC-8986-DC83BE170DD9}" dt="2020-11-05T23:27:10.130" v="3"/>
          <ac:cxnSpMkLst>
            <pc:docMk/>
            <pc:sldMk cId="3884304638" sldId="264"/>
            <ac:cxnSpMk id="27" creationId="{314D0232-BD41-4CA2-B21A-7C44D7011A15}"/>
          </ac:cxnSpMkLst>
        </pc:cxnChg>
      </pc:sldChg>
      <pc:sldMasterChg chg="del delSldLayout">
        <pc:chgData name="Murphy, Denise (ASD-N)" userId="S::denise.murphy@nbed.nb.ca::d0ab35c5-041d-4fc3-a54c-5e144097547b" providerId="AD" clId="Web-{B020921A-069C-87CC-8986-DC83BE170DD9}" dt="2020-11-05T23:27:10.130" v="3"/>
        <pc:sldMasterMkLst>
          <pc:docMk/>
          <pc:sldMasterMk cId="2594075091" sldId="2147483690"/>
        </pc:sldMasterMkLst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576350959" sldId="2147483691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195251576" sldId="2147483692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2016653057" sldId="2147483693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2950151092" sldId="2147483694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2801396850" sldId="2147483695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343781077" sldId="2147483696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1823422346" sldId="2147483697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2045964533" sldId="2147483698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1972006599" sldId="2147483699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2521380918" sldId="2147483700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2304599715" sldId="2147483701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2146493971" sldId="2147483702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1628934759" sldId="2147483703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1631325" sldId="2147483704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894743890" sldId="2147483705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2377438158" sldId="2147483706"/>
          </pc:sldLayoutMkLst>
        </pc:sldLayoutChg>
        <pc:sldLayoutChg chg="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2594075091" sldId="2147483690"/>
            <pc:sldLayoutMk cId="2108130199" sldId="2147483707"/>
          </pc:sldLayoutMkLst>
        </pc:sldLayoutChg>
      </pc:sldMasterChg>
      <pc:sldMasterChg chg="add del addSldLayout delSldLayout">
        <pc:chgData name="Murphy, Denise (ASD-N)" userId="S::denise.murphy@nbed.nb.ca::d0ab35c5-041d-4fc3-a54c-5e144097547b" providerId="AD" clId="Web-{B020921A-069C-87CC-8986-DC83BE170DD9}" dt="2020-11-05T23:27:10.130" v="3"/>
        <pc:sldMasterMkLst>
          <pc:docMk/>
          <pc:sldMasterMk cId="3441097685" sldId="2147483738"/>
        </pc:sldMasterMkLst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2209848632" sldId="2147483739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568598052" sldId="2147483740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489963588" sldId="2147483741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1546524289" sldId="2147483742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125549057" sldId="2147483743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2910144255" sldId="2147483744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2420018451" sldId="2147483745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3514241283" sldId="2147483746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1649430524" sldId="2147483747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3691597106" sldId="2147483748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1087508641" sldId="2147483749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505991769" sldId="2147483750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626311869" sldId="2147483751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2347441086" sldId="2147483752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1371820440" sldId="2147483753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1475265855" sldId="2147483754"/>
          </pc:sldLayoutMkLst>
        </pc:sldLayoutChg>
        <pc:sldLayoutChg chg="add del">
          <pc:chgData name="Murphy, Denise (ASD-N)" userId="S::denise.murphy@nbed.nb.ca::d0ab35c5-041d-4fc3-a54c-5e144097547b" providerId="AD" clId="Web-{B020921A-069C-87CC-8986-DC83BE170DD9}" dt="2020-11-05T23:27:10.130" v="3"/>
          <pc:sldLayoutMkLst>
            <pc:docMk/>
            <pc:sldMasterMk cId="3441097685" sldId="2147483738"/>
            <pc:sldLayoutMk cId="3850353540" sldId="2147483755"/>
          </pc:sldLayoutMkLst>
        </pc:sldLayoutChg>
      </pc:sldMasterChg>
      <pc:sldMasterChg chg="add del addSldLayout delSldLayout modSldLayout">
        <pc:chgData name="Murphy, Denise (ASD-N)" userId="S::denise.murphy@nbed.nb.ca::d0ab35c5-041d-4fc3-a54c-5e144097547b" providerId="AD" clId="Web-{B020921A-069C-87CC-8986-DC83BE170DD9}" dt="2020-11-05T23:27:41.817" v="6"/>
        <pc:sldMasterMkLst>
          <pc:docMk/>
          <pc:sldMasterMk cId="3709223273" sldId="2147483756"/>
        </pc:sldMasterMkLst>
        <pc:sldLayoutChg chg="add del mod replId">
          <pc:chgData name="Murphy, Denise (ASD-N)" userId="S::denise.murphy@nbed.nb.ca::d0ab35c5-041d-4fc3-a54c-5e144097547b" providerId="AD" clId="Web-{B020921A-069C-87CC-8986-DC83BE170DD9}" dt="2020-11-05T23:27:41.817" v="6"/>
          <pc:sldLayoutMkLst>
            <pc:docMk/>
            <pc:sldMasterMk cId="3709223273" sldId="2147483756"/>
            <pc:sldLayoutMk cId="474672809" sldId="2147483757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41.817" v="6"/>
          <pc:sldLayoutMkLst>
            <pc:docMk/>
            <pc:sldMasterMk cId="3709223273" sldId="2147483756"/>
            <pc:sldLayoutMk cId="2252125964" sldId="2147483758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41.817" v="6"/>
          <pc:sldLayoutMkLst>
            <pc:docMk/>
            <pc:sldMasterMk cId="3709223273" sldId="2147483756"/>
            <pc:sldLayoutMk cId="74647990" sldId="2147483759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41.817" v="6"/>
          <pc:sldLayoutMkLst>
            <pc:docMk/>
            <pc:sldMasterMk cId="3709223273" sldId="2147483756"/>
            <pc:sldLayoutMk cId="3541122048" sldId="2147483760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41.817" v="6"/>
          <pc:sldLayoutMkLst>
            <pc:docMk/>
            <pc:sldMasterMk cId="3709223273" sldId="2147483756"/>
            <pc:sldLayoutMk cId="4121537236" sldId="2147483761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41.817" v="6"/>
          <pc:sldLayoutMkLst>
            <pc:docMk/>
            <pc:sldMasterMk cId="3709223273" sldId="2147483756"/>
            <pc:sldLayoutMk cId="1329752367" sldId="2147483762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41.817" v="6"/>
          <pc:sldLayoutMkLst>
            <pc:docMk/>
            <pc:sldMasterMk cId="3709223273" sldId="2147483756"/>
            <pc:sldLayoutMk cId="3412198264" sldId="2147483763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41.817" v="6"/>
          <pc:sldLayoutMkLst>
            <pc:docMk/>
            <pc:sldMasterMk cId="3709223273" sldId="2147483756"/>
            <pc:sldLayoutMk cId="3383458547" sldId="2147483764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41.817" v="6"/>
          <pc:sldLayoutMkLst>
            <pc:docMk/>
            <pc:sldMasterMk cId="3709223273" sldId="2147483756"/>
            <pc:sldLayoutMk cId="3260535205" sldId="2147483765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41.817" v="6"/>
          <pc:sldLayoutMkLst>
            <pc:docMk/>
            <pc:sldMasterMk cId="3709223273" sldId="2147483756"/>
            <pc:sldLayoutMk cId="1434588120" sldId="2147483766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41.817" v="6"/>
          <pc:sldLayoutMkLst>
            <pc:docMk/>
            <pc:sldMasterMk cId="3709223273" sldId="2147483756"/>
            <pc:sldLayoutMk cId="321963032" sldId="2147483767"/>
          </pc:sldLayoutMkLst>
        </pc:sldLayoutChg>
      </pc:sldMasterChg>
      <pc:sldMasterChg chg="add del addSldLayout delSldLayout modSldLayout">
        <pc:chgData name="Murphy, Denise (ASD-N)" userId="S::denise.murphy@nbed.nb.ca::d0ab35c5-041d-4fc3-a54c-5e144097547b" providerId="AD" clId="Web-{B020921A-069C-87CC-8986-DC83BE170DD9}" dt="2020-11-05T23:27:50.317" v="7"/>
        <pc:sldMasterMkLst>
          <pc:docMk/>
          <pc:sldMasterMk cId="2718112689" sldId="2147483768"/>
        </pc:sldMasterMkLst>
        <pc:sldLayoutChg chg="add del mod replId">
          <pc:chgData name="Murphy, Denise (ASD-N)" userId="S::denise.murphy@nbed.nb.ca::d0ab35c5-041d-4fc3-a54c-5e144097547b" providerId="AD" clId="Web-{B020921A-069C-87CC-8986-DC83BE170DD9}" dt="2020-11-05T23:27:50.317" v="7"/>
          <pc:sldLayoutMkLst>
            <pc:docMk/>
            <pc:sldMasterMk cId="2718112689" sldId="2147483768"/>
            <pc:sldLayoutMk cId="1374364419" sldId="2147483769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0.317" v="7"/>
          <pc:sldLayoutMkLst>
            <pc:docMk/>
            <pc:sldMasterMk cId="2718112689" sldId="2147483768"/>
            <pc:sldLayoutMk cId="187388877" sldId="2147483770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0.317" v="7"/>
          <pc:sldLayoutMkLst>
            <pc:docMk/>
            <pc:sldMasterMk cId="2718112689" sldId="2147483768"/>
            <pc:sldLayoutMk cId="4210575035" sldId="2147483771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0.317" v="7"/>
          <pc:sldLayoutMkLst>
            <pc:docMk/>
            <pc:sldMasterMk cId="2718112689" sldId="2147483768"/>
            <pc:sldLayoutMk cId="264232421" sldId="2147483772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0.317" v="7"/>
          <pc:sldLayoutMkLst>
            <pc:docMk/>
            <pc:sldMasterMk cId="2718112689" sldId="2147483768"/>
            <pc:sldLayoutMk cId="2026282247" sldId="2147483773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0.317" v="7"/>
          <pc:sldLayoutMkLst>
            <pc:docMk/>
            <pc:sldMasterMk cId="2718112689" sldId="2147483768"/>
            <pc:sldLayoutMk cId="818916389" sldId="2147483774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0.317" v="7"/>
          <pc:sldLayoutMkLst>
            <pc:docMk/>
            <pc:sldMasterMk cId="2718112689" sldId="2147483768"/>
            <pc:sldLayoutMk cId="2350789894" sldId="2147483775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0.317" v="7"/>
          <pc:sldLayoutMkLst>
            <pc:docMk/>
            <pc:sldMasterMk cId="2718112689" sldId="2147483768"/>
            <pc:sldLayoutMk cId="687513622" sldId="2147483776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0.317" v="7"/>
          <pc:sldLayoutMkLst>
            <pc:docMk/>
            <pc:sldMasterMk cId="2718112689" sldId="2147483768"/>
            <pc:sldLayoutMk cId="537534511" sldId="2147483777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0.317" v="7"/>
          <pc:sldLayoutMkLst>
            <pc:docMk/>
            <pc:sldMasterMk cId="2718112689" sldId="2147483768"/>
            <pc:sldLayoutMk cId="2046109867" sldId="2147483778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0.317" v="7"/>
          <pc:sldLayoutMkLst>
            <pc:docMk/>
            <pc:sldMasterMk cId="2718112689" sldId="2147483768"/>
            <pc:sldLayoutMk cId="982006895" sldId="2147483779"/>
          </pc:sldLayoutMkLst>
        </pc:sldLayoutChg>
      </pc:sldMasterChg>
      <pc:sldMasterChg chg="add del addSldLayout delSldLayout modSldLayout">
        <pc:chgData name="Murphy, Denise (ASD-N)" userId="S::denise.murphy@nbed.nb.ca::d0ab35c5-041d-4fc3-a54c-5e144097547b" providerId="AD" clId="Web-{B020921A-069C-87CC-8986-DC83BE170DD9}" dt="2020-11-05T23:27:57.802" v="8"/>
        <pc:sldMasterMkLst>
          <pc:docMk/>
          <pc:sldMasterMk cId="3845052167" sldId="2147483780"/>
        </pc:sldMasterMkLst>
        <pc:sldLayoutChg chg="add del mod replId">
          <pc:chgData name="Murphy, Denise (ASD-N)" userId="S::denise.murphy@nbed.nb.ca::d0ab35c5-041d-4fc3-a54c-5e144097547b" providerId="AD" clId="Web-{B020921A-069C-87CC-8986-DC83BE170DD9}" dt="2020-11-05T23:27:57.802" v="8"/>
          <pc:sldLayoutMkLst>
            <pc:docMk/>
            <pc:sldMasterMk cId="3845052167" sldId="2147483780"/>
            <pc:sldLayoutMk cId="4215853427" sldId="2147483781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7.802" v="8"/>
          <pc:sldLayoutMkLst>
            <pc:docMk/>
            <pc:sldMasterMk cId="3845052167" sldId="2147483780"/>
            <pc:sldLayoutMk cId="2203432415" sldId="2147483782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7.802" v="8"/>
          <pc:sldLayoutMkLst>
            <pc:docMk/>
            <pc:sldMasterMk cId="3845052167" sldId="2147483780"/>
            <pc:sldLayoutMk cId="842953793" sldId="2147483783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7.802" v="8"/>
          <pc:sldLayoutMkLst>
            <pc:docMk/>
            <pc:sldMasterMk cId="3845052167" sldId="2147483780"/>
            <pc:sldLayoutMk cId="1567574923" sldId="2147483784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7.802" v="8"/>
          <pc:sldLayoutMkLst>
            <pc:docMk/>
            <pc:sldMasterMk cId="3845052167" sldId="2147483780"/>
            <pc:sldLayoutMk cId="24054198" sldId="2147483785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7.802" v="8"/>
          <pc:sldLayoutMkLst>
            <pc:docMk/>
            <pc:sldMasterMk cId="3845052167" sldId="2147483780"/>
            <pc:sldLayoutMk cId="2016374438" sldId="2147483786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7.802" v="8"/>
          <pc:sldLayoutMkLst>
            <pc:docMk/>
            <pc:sldMasterMk cId="3845052167" sldId="2147483780"/>
            <pc:sldLayoutMk cId="2277498436" sldId="2147483787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7.802" v="8"/>
          <pc:sldLayoutMkLst>
            <pc:docMk/>
            <pc:sldMasterMk cId="3845052167" sldId="2147483780"/>
            <pc:sldLayoutMk cId="571035129" sldId="2147483788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7.802" v="8"/>
          <pc:sldLayoutMkLst>
            <pc:docMk/>
            <pc:sldMasterMk cId="3845052167" sldId="2147483780"/>
            <pc:sldLayoutMk cId="3079614604" sldId="2147483789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7.802" v="8"/>
          <pc:sldLayoutMkLst>
            <pc:docMk/>
            <pc:sldMasterMk cId="3845052167" sldId="2147483780"/>
            <pc:sldLayoutMk cId="1793216659" sldId="2147483790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7:57.802" v="8"/>
          <pc:sldLayoutMkLst>
            <pc:docMk/>
            <pc:sldMasterMk cId="3845052167" sldId="2147483780"/>
            <pc:sldLayoutMk cId="2370714832" sldId="2147483791"/>
          </pc:sldLayoutMkLst>
        </pc:sldLayoutChg>
      </pc:sldMasterChg>
      <pc:sldMasterChg chg="add del addSldLayout delSldLayout modSldLayout">
        <pc:chgData name="Murphy, Denise (ASD-N)" userId="S::denise.murphy@nbed.nb.ca::d0ab35c5-041d-4fc3-a54c-5e144097547b" providerId="AD" clId="Web-{B020921A-069C-87CC-8986-DC83BE170DD9}" dt="2020-11-05T23:28:17.364" v="9"/>
        <pc:sldMasterMkLst>
          <pc:docMk/>
          <pc:sldMasterMk cId="3315860451" sldId="2147483792"/>
        </pc:sldMasterMkLst>
        <pc:sldLayoutChg chg="add del mod replId">
          <pc:chgData name="Murphy, Denise (ASD-N)" userId="S::denise.murphy@nbed.nb.ca::d0ab35c5-041d-4fc3-a54c-5e144097547b" providerId="AD" clId="Web-{B020921A-069C-87CC-8986-DC83BE170DD9}" dt="2020-11-05T23:28:17.364" v="9"/>
          <pc:sldLayoutMkLst>
            <pc:docMk/>
            <pc:sldMasterMk cId="3315860451" sldId="2147483792"/>
            <pc:sldLayoutMk cId="3776332121" sldId="2147483793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17.364" v="9"/>
          <pc:sldLayoutMkLst>
            <pc:docMk/>
            <pc:sldMasterMk cId="3315860451" sldId="2147483792"/>
            <pc:sldLayoutMk cId="3202579262" sldId="2147483794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17.364" v="9"/>
          <pc:sldLayoutMkLst>
            <pc:docMk/>
            <pc:sldMasterMk cId="3315860451" sldId="2147483792"/>
            <pc:sldLayoutMk cId="2896507371" sldId="2147483795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17.364" v="9"/>
          <pc:sldLayoutMkLst>
            <pc:docMk/>
            <pc:sldMasterMk cId="3315860451" sldId="2147483792"/>
            <pc:sldLayoutMk cId="872828921" sldId="2147483796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17.364" v="9"/>
          <pc:sldLayoutMkLst>
            <pc:docMk/>
            <pc:sldMasterMk cId="3315860451" sldId="2147483792"/>
            <pc:sldLayoutMk cId="645389342" sldId="2147483797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17.364" v="9"/>
          <pc:sldLayoutMkLst>
            <pc:docMk/>
            <pc:sldMasterMk cId="3315860451" sldId="2147483792"/>
            <pc:sldLayoutMk cId="3409511361" sldId="2147483798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17.364" v="9"/>
          <pc:sldLayoutMkLst>
            <pc:docMk/>
            <pc:sldMasterMk cId="3315860451" sldId="2147483792"/>
            <pc:sldLayoutMk cId="1179520902" sldId="2147483799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17.364" v="9"/>
          <pc:sldLayoutMkLst>
            <pc:docMk/>
            <pc:sldMasterMk cId="3315860451" sldId="2147483792"/>
            <pc:sldLayoutMk cId="1916608209" sldId="2147483800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17.364" v="9"/>
          <pc:sldLayoutMkLst>
            <pc:docMk/>
            <pc:sldMasterMk cId="3315860451" sldId="2147483792"/>
            <pc:sldLayoutMk cId="3169947675" sldId="2147483801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17.364" v="9"/>
          <pc:sldLayoutMkLst>
            <pc:docMk/>
            <pc:sldMasterMk cId="3315860451" sldId="2147483792"/>
            <pc:sldLayoutMk cId="2261658928" sldId="2147483802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17.364" v="9"/>
          <pc:sldLayoutMkLst>
            <pc:docMk/>
            <pc:sldMasterMk cId="3315860451" sldId="2147483792"/>
            <pc:sldLayoutMk cId="1691182172" sldId="2147483803"/>
          </pc:sldLayoutMkLst>
        </pc:sldLayoutChg>
      </pc:sldMasterChg>
      <pc:sldMasterChg chg="add del addSldLayout delSldLayout modSldLayout">
        <pc:chgData name="Murphy, Denise (ASD-N)" userId="S::denise.murphy@nbed.nb.ca::d0ab35c5-041d-4fc3-a54c-5e144097547b" providerId="AD" clId="Web-{B020921A-069C-87CC-8986-DC83BE170DD9}" dt="2020-11-05T23:28:27.255" v="10"/>
        <pc:sldMasterMkLst>
          <pc:docMk/>
          <pc:sldMasterMk cId="2686999341" sldId="2147483804"/>
        </pc:sldMasterMkLst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3231641170" sldId="2147483805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3742315511" sldId="2147483806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255124685" sldId="2147483807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1485447961" sldId="2147483808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3571398619" sldId="2147483809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792124829" sldId="2147483810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4133697588" sldId="2147483811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439306420" sldId="2147483812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2487923665" sldId="2147483813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1512771218" sldId="2147483814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804648468" sldId="2147483815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2820971026" sldId="2147483816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3547589726" sldId="2147483817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309825303" sldId="2147483818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2647302094" sldId="2147483819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4063665676" sldId="2147483820"/>
          </pc:sldLayoutMkLst>
        </pc:sldLayoutChg>
        <pc:sldLayoutChg chg="add del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2686999341" sldId="2147483804"/>
            <pc:sldLayoutMk cId="4221517940" sldId="2147483821"/>
          </pc:sldLayoutMkLst>
        </pc:sldLayoutChg>
      </pc:sldMasterChg>
      <pc:sldMasterChg chg="add addSldLayout modSldLayout">
        <pc:chgData name="Murphy, Denise (ASD-N)" userId="S::denise.murphy@nbed.nb.ca::d0ab35c5-041d-4fc3-a54c-5e144097547b" providerId="AD" clId="Web-{B020921A-069C-87CC-8986-DC83BE170DD9}" dt="2020-11-05T23:28:27.255" v="10"/>
        <pc:sldMasterMkLst>
          <pc:docMk/>
          <pc:sldMasterMk cId="3182017335" sldId="2147483822"/>
        </pc:sldMasterMkLst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1698702088" sldId="2147483823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738426798" sldId="2147483824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1829280978" sldId="2147483825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1253476420" sldId="2147483826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3578462910" sldId="2147483827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579074668" sldId="2147483828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582896685" sldId="2147483829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2647462161" sldId="2147483830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1872048369" sldId="2147483831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1752291996" sldId="2147483832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2782535058" sldId="2147483833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1698862330" sldId="2147483834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2930553649" sldId="2147483835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3318049181" sldId="2147483836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1225670415" sldId="2147483837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376767655" sldId="2147483838"/>
          </pc:sldLayoutMkLst>
        </pc:sldLayoutChg>
        <pc:sldLayoutChg chg="add mod replId">
          <pc:chgData name="Murphy, Denise (ASD-N)" userId="S::denise.murphy@nbed.nb.ca::d0ab35c5-041d-4fc3-a54c-5e144097547b" providerId="AD" clId="Web-{B020921A-069C-87CC-8986-DC83BE170DD9}" dt="2020-11-05T23:28:27.255" v="10"/>
          <pc:sldLayoutMkLst>
            <pc:docMk/>
            <pc:sldMasterMk cId="3182017335" sldId="2147483822"/>
            <pc:sldLayoutMk cId="1915869908" sldId="2147483839"/>
          </pc:sldLayoutMkLst>
        </pc:sldLayoutChg>
      </pc:sldMasterChg>
    </pc:docChg>
  </pc:docChgLst>
  <pc:docChgLst>
    <pc:chgData name="Murphy, Denise (ASD-N)" userId="S::denise.murphy@nbed.nb.ca::d0ab35c5-041d-4fc3-a54c-5e144097547b" providerId="AD" clId="Web-{443C1488-6A3F-1E41-6B20-672C7578B5D3}"/>
    <pc:docChg chg="addSld modSld">
      <pc:chgData name="Murphy, Denise (ASD-N)" userId="S::denise.murphy@nbed.nb.ca::d0ab35c5-041d-4fc3-a54c-5e144097547b" providerId="AD" clId="Web-{443C1488-6A3F-1E41-6B20-672C7578B5D3}" dt="2020-11-06T13:06:15.374" v="298" actId="20577"/>
      <pc:docMkLst>
        <pc:docMk/>
      </pc:docMkLst>
      <pc:sldChg chg="modSp">
        <pc:chgData name="Murphy, Denise (ASD-N)" userId="S::denise.murphy@nbed.nb.ca::d0ab35c5-041d-4fc3-a54c-5e144097547b" providerId="AD" clId="Web-{443C1488-6A3F-1E41-6B20-672C7578B5D3}" dt="2020-11-06T13:03:25.373" v="99" actId="20577"/>
        <pc:sldMkLst>
          <pc:docMk/>
          <pc:sldMk cId="586711999" sldId="263"/>
        </pc:sldMkLst>
        <pc:spChg chg="mod">
          <ac:chgData name="Murphy, Denise (ASD-N)" userId="S::denise.murphy@nbed.nb.ca::d0ab35c5-041d-4fc3-a54c-5e144097547b" providerId="AD" clId="Web-{443C1488-6A3F-1E41-6B20-672C7578B5D3}" dt="2020-11-06T13:03:25.373" v="99" actId="20577"/>
          <ac:spMkLst>
            <pc:docMk/>
            <pc:sldMk cId="586711999" sldId="263"/>
            <ac:spMk id="2" creationId="{280384B3-53AB-4201-80DC-423DFB8D9CAA}"/>
          </ac:spMkLst>
        </pc:spChg>
      </pc:sldChg>
      <pc:sldChg chg="addSp modSp new mod setBg">
        <pc:chgData name="Murphy, Denise (ASD-N)" userId="S::denise.murphy@nbed.nb.ca::d0ab35c5-041d-4fc3-a54c-5e144097547b" providerId="AD" clId="Web-{443C1488-6A3F-1E41-6B20-672C7578B5D3}" dt="2020-11-06T11:51:54.151" v="71" actId="1076"/>
        <pc:sldMkLst>
          <pc:docMk/>
          <pc:sldMk cId="3860494552" sldId="265"/>
        </pc:sldMkLst>
        <pc:spChg chg="add mod">
          <ac:chgData name="Murphy, Denise (ASD-N)" userId="S::denise.murphy@nbed.nb.ca::d0ab35c5-041d-4fc3-a54c-5e144097547b" providerId="AD" clId="Web-{443C1488-6A3F-1E41-6B20-672C7578B5D3}" dt="2020-11-06T11:51:00.261" v="46"/>
          <ac:spMkLst>
            <pc:docMk/>
            <pc:sldMk cId="3860494552" sldId="265"/>
            <ac:spMk id="2" creationId="{BD4BA676-1160-425D-9837-43A5CC23563B}"/>
          </ac:spMkLst>
        </pc:spChg>
        <pc:spChg chg="add">
          <ac:chgData name="Murphy, Denise (ASD-N)" userId="S::denise.murphy@nbed.nb.ca::d0ab35c5-041d-4fc3-a54c-5e144097547b" providerId="AD" clId="Web-{443C1488-6A3F-1E41-6B20-672C7578B5D3}" dt="2020-11-06T11:51:13.917" v="47"/>
          <ac:spMkLst>
            <pc:docMk/>
            <pc:sldMk cId="3860494552" sldId="265"/>
            <ac:spMk id="3" creationId="{733C6D31-CE5E-4326-B5C9-A6EB1BD56B76}"/>
          </ac:spMkLst>
        </pc:spChg>
        <pc:spChg chg="add mod">
          <ac:chgData name="Murphy, Denise (ASD-N)" userId="S::denise.murphy@nbed.nb.ca::d0ab35c5-041d-4fc3-a54c-5e144097547b" providerId="AD" clId="Web-{443C1488-6A3F-1E41-6B20-672C7578B5D3}" dt="2020-11-06T11:51:54.151" v="71" actId="1076"/>
          <ac:spMkLst>
            <pc:docMk/>
            <pc:sldMk cId="3860494552" sldId="265"/>
            <ac:spMk id="5" creationId="{CDDF38FB-8674-4880-A726-C3455D313459}"/>
          </ac:spMkLst>
        </pc:spChg>
        <pc:spChg chg="add">
          <ac:chgData name="Murphy, Denise (ASD-N)" userId="S::denise.murphy@nbed.nb.ca::d0ab35c5-041d-4fc3-a54c-5e144097547b" providerId="AD" clId="Web-{443C1488-6A3F-1E41-6B20-672C7578B5D3}" dt="2020-11-06T11:51:00.261" v="46"/>
          <ac:spMkLst>
            <pc:docMk/>
            <pc:sldMk cId="3860494552" sldId="265"/>
            <ac:spMk id="16" creationId="{573F9D11-20BD-4755-B131-A5F531520EC5}"/>
          </ac:spMkLst>
        </pc:spChg>
        <pc:spChg chg="add">
          <ac:chgData name="Murphy, Denise (ASD-N)" userId="S::denise.murphy@nbed.nb.ca::d0ab35c5-041d-4fc3-a54c-5e144097547b" providerId="AD" clId="Web-{443C1488-6A3F-1E41-6B20-672C7578B5D3}" dt="2020-11-06T11:51:00.261" v="46"/>
          <ac:spMkLst>
            <pc:docMk/>
            <pc:sldMk cId="3860494552" sldId="265"/>
            <ac:spMk id="18" creationId="{8EB90C4A-98AE-4031-9ED8-4063AF8985A6}"/>
          </ac:spMkLst>
        </pc:spChg>
        <pc:grpChg chg="add">
          <ac:chgData name="Murphy, Denise (ASD-N)" userId="S::denise.murphy@nbed.nb.ca::d0ab35c5-041d-4fc3-a54c-5e144097547b" providerId="AD" clId="Web-{443C1488-6A3F-1E41-6B20-672C7578B5D3}" dt="2020-11-06T11:51:00.261" v="46"/>
          <ac:grpSpMkLst>
            <pc:docMk/>
            <pc:sldMk cId="3860494552" sldId="265"/>
            <ac:grpSpMk id="8" creationId="{D6BA167A-D3C3-4EE8-8B5E-13679208725E}"/>
          </ac:grpSpMkLst>
        </pc:grpChg>
        <pc:grpChg chg="add">
          <ac:chgData name="Murphy, Denise (ASD-N)" userId="S::denise.murphy@nbed.nb.ca::d0ab35c5-041d-4fc3-a54c-5e144097547b" providerId="AD" clId="Web-{443C1488-6A3F-1E41-6B20-672C7578B5D3}" dt="2020-11-06T11:51:00.261" v="46"/>
          <ac:grpSpMkLst>
            <pc:docMk/>
            <pc:sldMk cId="3860494552" sldId="265"/>
            <ac:grpSpMk id="20" creationId="{D763F840-D9FC-4A00-AD5E-A92B1469D253}"/>
          </ac:grpSpMkLst>
        </pc:grpChg>
        <pc:picChg chg="add">
          <ac:chgData name="Murphy, Denise (ASD-N)" userId="S::denise.murphy@nbed.nb.ca::d0ab35c5-041d-4fc3-a54c-5e144097547b" providerId="AD" clId="Web-{443C1488-6A3F-1E41-6B20-672C7578B5D3}" dt="2020-11-06T11:51:00.261" v="46"/>
          <ac:picMkLst>
            <pc:docMk/>
            <pc:sldMk cId="3860494552" sldId="265"/>
            <ac:picMk id="4" creationId="{374C5379-E81B-4DBE-9BB6-9DEA521860FD}"/>
          </ac:picMkLst>
        </pc:picChg>
      </pc:sldChg>
      <pc:sldChg chg="addSp delSp modSp new">
        <pc:chgData name="Murphy, Denise (ASD-N)" userId="S::denise.murphy@nbed.nb.ca::d0ab35c5-041d-4fc3-a54c-5e144097547b" providerId="AD" clId="Web-{443C1488-6A3F-1E41-6B20-672C7578B5D3}" dt="2020-11-06T13:06:15.374" v="297" actId="20577"/>
        <pc:sldMkLst>
          <pc:docMk/>
          <pc:sldMk cId="4233689834" sldId="266"/>
        </pc:sldMkLst>
        <pc:spChg chg="add mod">
          <ac:chgData name="Murphy, Denise (ASD-N)" userId="S::denise.murphy@nbed.nb.ca::d0ab35c5-041d-4fc3-a54c-5e144097547b" providerId="AD" clId="Web-{443C1488-6A3F-1E41-6B20-672C7578B5D3}" dt="2020-11-06T13:06:15.374" v="297" actId="20577"/>
          <ac:spMkLst>
            <pc:docMk/>
            <pc:sldMk cId="4233689834" sldId="266"/>
            <ac:spMk id="2" creationId="{20FFD27A-37F6-42E1-B98C-C56CBE387018}"/>
          </ac:spMkLst>
        </pc:spChg>
        <pc:spChg chg="add del">
          <ac:chgData name="Murphy, Denise (ASD-N)" userId="S::denise.murphy@nbed.nb.ca::d0ab35c5-041d-4fc3-a54c-5e144097547b" providerId="AD" clId="Web-{443C1488-6A3F-1E41-6B20-672C7578B5D3}" dt="2020-11-06T13:03:39.295" v="103"/>
          <ac:spMkLst>
            <pc:docMk/>
            <pc:sldMk cId="4233689834" sldId="266"/>
            <ac:spMk id="3" creationId="{7D809009-0727-4066-B052-7E9310F127AF}"/>
          </ac:spMkLst>
        </pc:spChg>
      </pc:sldChg>
    </pc:docChg>
  </pc:docChgLst>
  <pc:docChgLst>
    <pc:chgData name="Murphy, Denise (ASD-N)" userId="S::denise.murphy@nbed.nb.ca::d0ab35c5-041d-4fc3-a54c-5e144097547b" providerId="AD" clId="Web-{FA460DB3-ECFB-4971-9E37-F50B435D35B8}"/>
    <pc:docChg chg="addSld modSld addMainMaster delMainMaster">
      <pc:chgData name="Murphy, Denise (ASD-N)" userId="S::denise.murphy@nbed.nb.ca::d0ab35c5-041d-4fc3-a54c-5e144097547b" providerId="AD" clId="Web-{FA460DB3-ECFB-4971-9E37-F50B435D35B8}" dt="2020-11-04T12:00:26.712" v="390"/>
      <pc:docMkLst>
        <pc:docMk/>
      </pc:docMkLst>
      <pc:sldChg chg="addSp delSp modSp mod modClrScheme chgLayout">
        <pc:chgData name="Murphy, Denise (ASD-N)" userId="S::denise.murphy@nbed.nb.ca::d0ab35c5-041d-4fc3-a54c-5e144097547b" providerId="AD" clId="Web-{FA460DB3-ECFB-4971-9E37-F50B435D35B8}" dt="2020-11-04T11:55:14.444" v="307" actId="20577"/>
        <pc:sldMkLst>
          <pc:docMk/>
          <pc:sldMk cId="109857222" sldId="256"/>
        </pc:sldMkLst>
        <pc:spChg chg="del">
          <ac:chgData name="Murphy, Denise (ASD-N)" userId="S::denise.murphy@nbed.nb.ca::d0ab35c5-041d-4fc3-a54c-5e144097547b" providerId="AD" clId="Web-{FA460DB3-ECFB-4971-9E37-F50B435D35B8}" dt="2020-11-04T11:54:12.819" v="26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urphy, Denise (ASD-N)" userId="S::denise.murphy@nbed.nb.ca::d0ab35c5-041d-4fc3-a54c-5e144097547b" providerId="AD" clId="Web-{FA460DB3-ECFB-4971-9E37-F50B435D35B8}" dt="2020-11-04T11:54:12.819" v="26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Murphy, Denise (ASD-N)" userId="S::denise.murphy@nbed.nb.ca::d0ab35c5-041d-4fc3-a54c-5e144097547b" providerId="AD" clId="Web-{FA460DB3-ECFB-4971-9E37-F50B435D35B8}" dt="2020-11-04T11:55:14.444" v="307" actId="20577"/>
          <ac:spMkLst>
            <pc:docMk/>
            <pc:sldMk cId="109857222" sldId="256"/>
            <ac:spMk id="4" creationId="{F9AC4299-6289-45F4-BAA2-1A4500F49324}"/>
          </ac:spMkLst>
        </pc:spChg>
      </pc:sldChg>
      <pc:sldChg chg="addSp delSp modSp new mod setBg modClrScheme delDesignElem chgLayout">
        <pc:chgData name="Murphy, Denise (ASD-N)" userId="S::denise.murphy@nbed.nb.ca::d0ab35c5-041d-4fc3-a54c-5e144097547b" providerId="AD" clId="Web-{FA460DB3-ECFB-4971-9E37-F50B435D35B8}" dt="2020-11-04T11:56:49.617" v="322" actId="20577"/>
        <pc:sldMkLst>
          <pc:docMk/>
          <pc:sldMk cId="3169097623" sldId="257"/>
        </pc:sldMkLst>
        <pc:spChg chg="add mod">
          <ac:chgData name="Murphy, Denise (ASD-N)" userId="S::denise.murphy@nbed.nb.ca::d0ab35c5-041d-4fc3-a54c-5e144097547b" providerId="AD" clId="Web-{FA460DB3-ECFB-4971-9E37-F50B435D35B8}" dt="2020-11-04T11:55:24.976" v="309"/>
          <ac:spMkLst>
            <pc:docMk/>
            <pc:sldMk cId="3169097623" sldId="257"/>
            <ac:spMk id="2" creationId="{CB62259F-04E1-4AC7-BF40-21FAE1AE7EBA}"/>
          </ac:spMkLst>
        </pc:spChg>
        <pc:spChg chg="add mod">
          <ac:chgData name="Murphy, Denise (ASD-N)" userId="S::denise.murphy@nbed.nb.ca::d0ab35c5-041d-4fc3-a54c-5e144097547b" providerId="AD" clId="Web-{FA460DB3-ECFB-4971-9E37-F50B435D35B8}" dt="2020-11-04T11:56:49.617" v="322" actId="20577"/>
          <ac:spMkLst>
            <pc:docMk/>
            <pc:sldMk cId="3169097623" sldId="257"/>
            <ac:spMk id="3" creationId="{1EB57F23-8A48-4406-BDB7-D24873008A1B}"/>
          </ac:spMkLst>
        </pc:spChg>
        <pc:spChg chg="add del">
          <ac:chgData name="Murphy, Denise (ASD-N)" userId="S::denise.murphy@nbed.nb.ca::d0ab35c5-041d-4fc3-a54c-5e144097547b" providerId="AD" clId="Web-{FA460DB3-ECFB-4971-9E37-F50B435D35B8}" dt="2020-11-04T11:54:19.304" v="261"/>
          <ac:spMkLst>
            <pc:docMk/>
            <pc:sldMk cId="3169097623" sldId="257"/>
            <ac:spMk id="10" creationId="{AFA67CD3-AB4E-4A7A-BEB8-53C445D8C44E}"/>
          </ac:spMkLst>
        </pc:spChg>
        <pc:spChg chg="add del">
          <ac:chgData name="Murphy, Denise (ASD-N)" userId="S::denise.murphy@nbed.nb.ca::d0ab35c5-041d-4fc3-a54c-5e144097547b" providerId="AD" clId="Web-{FA460DB3-ECFB-4971-9E37-F50B435D35B8}" dt="2020-11-04T11:54:19.304" v="261"/>
          <ac:spMkLst>
            <pc:docMk/>
            <pc:sldMk cId="3169097623" sldId="257"/>
            <ac:spMk id="14" creationId="{339C8D78-A644-462F-B674-F440635E5353}"/>
          </ac:spMkLst>
        </pc:spChg>
        <pc:spChg chg="add">
          <ac:chgData name="Murphy, Denise (ASD-N)" userId="S::denise.murphy@nbed.nb.ca::d0ab35c5-041d-4fc3-a54c-5e144097547b" providerId="AD" clId="Web-{FA460DB3-ECFB-4971-9E37-F50B435D35B8}" dt="2020-11-04T11:55:24.976" v="309"/>
          <ac:spMkLst>
            <pc:docMk/>
            <pc:sldMk cId="3169097623" sldId="257"/>
            <ac:spMk id="19" creationId="{2F3D62AA-E8BF-4E0A-9001-D01A72C6DE13}"/>
          </ac:spMkLst>
        </pc:spChg>
        <pc:grpChg chg="add">
          <ac:chgData name="Murphy, Denise (ASD-N)" userId="S::denise.murphy@nbed.nb.ca::d0ab35c5-041d-4fc3-a54c-5e144097547b" providerId="AD" clId="Web-{FA460DB3-ECFB-4971-9E37-F50B435D35B8}" dt="2020-11-04T11:55:24.976" v="309"/>
          <ac:grpSpMkLst>
            <pc:docMk/>
            <pc:sldMk cId="3169097623" sldId="257"/>
            <ac:grpSpMk id="9" creationId="{C7DDE1FC-DAD5-4CE6-8A02-930ABFA8C24E}"/>
          </ac:grpSpMkLst>
        </pc:grpChg>
        <pc:grpChg chg="add">
          <ac:chgData name="Murphy, Denise (ASD-N)" userId="S::denise.murphy@nbed.nb.ca::d0ab35c5-041d-4fc3-a54c-5e144097547b" providerId="AD" clId="Web-{FA460DB3-ECFB-4971-9E37-F50B435D35B8}" dt="2020-11-04T11:55:24.976" v="309"/>
          <ac:grpSpMkLst>
            <pc:docMk/>
            <pc:sldMk cId="3169097623" sldId="257"/>
            <ac:grpSpMk id="21" creationId="{E794CB93-BA07-4CB9-8D31-DA7DC75BACF0}"/>
          </ac:grpSpMkLst>
        </pc:grpChg>
        <pc:picChg chg="add mod ord">
          <ac:chgData name="Murphy, Denise (ASD-N)" userId="S::denise.murphy@nbed.nb.ca::d0ab35c5-041d-4fc3-a54c-5e144097547b" providerId="AD" clId="Web-{FA460DB3-ECFB-4971-9E37-F50B435D35B8}" dt="2020-11-04T11:55:24.976" v="309"/>
          <ac:picMkLst>
            <pc:docMk/>
            <pc:sldMk cId="3169097623" sldId="257"/>
            <ac:picMk id="7" creationId="{922D7F52-D29C-4652-A9C9-24308E90EBD5}"/>
          </ac:picMkLst>
        </pc:picChg>
        <pc:picChg chg="add del">
          <ac:chgData name="Murphy, Denise (ASD-N)" userId="S::denise.murphy@nbed.nb.ca::d0ab35c5-041d-4fc3-a54c-5e144097547b" providerId="AD" clId="Web-{FA460DB3-ECFB-4971-9E37-F50B435D35B8}" dt="2020-11-04T11:54:19.304" v="261"/>
          <ac:picMkLst>
            <pc:docMk/>
            <pc:sldMk cId="3169097623" sldId="257"/>
            <ac:picMk id="12" creationId="{07CF545F-9C2E-4446-97CD-AD92990C2B68}"/>
          </ac:picMkLst>
        </pc:picChg>
      </pc:sldChg>
      <pc:sldChg chg="addSp modSp new mod setBg modClrScheme chgLayout">
        <pc:chgData name="Murphy, Denise (ASD-N)" userId="S::denise.murphy@nbed.nb.ca::d0ab35c5-041d-4fc3-a54c-5e144097547b" providerId="AD" clId="Web-{FA460DB3-ECFB-4971-9E37-F50B435D35B8}" dt="2020-11-04T12:00:00.337" v="389" actId="1076"/>
        <pc:sldMkLst>
          <pc:docMk/>
          <pc:sldMk cId="4187632707" sldId="258"/>
        </pc:sldMkLst>
        <pc:spChg chg="add mod ord">
          <ac:chgData name="Murphy, Denise (ASD-N)" userId="S::denise.murphy@nbed.nb.ca::d0ab35c5-041d-4fc3-a54c-5e144097547b" providerId="AD" clId="Web-{FA460DB3-ECFB-4971-9E37-F50B435D35B8}" dt="2020-11-04T12:00:00.337" v="389" actId="1076"/>
          <ac:spMkLst>
            <pc:docMk/>
            <pc:sldMk cId="4187632707" sldId="258"/>
            <ac:spMk id="2" creationId="{13E5A3CB-3A61-4AEE-B108-A1D6E658E083}"/>
          </ac:spMkLst>
        </pc:spChg>
        <pc:spChg chg="add mod">
          <ac:chgData name="Murphy, Denise (ASD-N)" userId="S::denise.murphy@nbed.nb.ca::d0ab35c5-041d-4fc3-a54c-5e144097547b" providerId="AD" clId="Web-{FA460DB3-ECFB-4971-9E37-F50B435D35B8}" dt="2020-11-04T11:59:17.352" v="368" actId="20577"/>
          <ac:spMkLst>
            <pc:docMk/>
            <pc:sldMk cId="4187632707" sldId="258"/>
            <ac:spMk id="3" creationId="{1BCFC911-C531-4D0E-8A95-CB8AEC253B03}"/>
          </ac:spMkLst>
        </pc:spChg>
        <pc:spChg chg="add">
          <ac:chgData name="Murphy, Denise (ASD-N)" userId="S::denise.murphy@nbed.nb.ca::d0ab35c5-041d-4fc3-a54c-5e144097547b" providerId="AD" clId="Web-{FA460DB3-ECFB-4971-9E37-F50B435D35B8}" dt="2020-11-04T11:58:58.758" v="363"/>
          <ac:spMkLst>
            <pc:docMk/>
            <pc:sldMk cId="4187632707" sldId="258"/>
            <ac:spMk id="15" creationId="{7509B08A-C1EC-478C-86AF-60ADE06D9BBB}"/>
          </ac:spMkLst>
        </pc:spChg>
        <pc:spChg chg="add">
          <ac:chgData name="Murphy, Denise (ASD-N)" userId="S::denise.murphy@nbed.nb.ca::d0ab35c5-041d-4fc3-a54c-5e144097547b" providerId="AD" clId="Web-{FA460DB3-ECFB-4971-9E37-F50B435D35B8}" dt="2020-11-04T11:58:58.758" v="363"/>
          <ac:spMkLst>
            <pc:docMk/>
            <pc:sldMk cId="4187632707" sldId="258"/>
            <ac:spMk id="17" creationId="{221CC330-4259-4C32-BF8B-5FE13FFABB3A}"/>
          </ac:spMkLst>
        </pc:spChg>
        <pc:grpChg chg="add">
          <ac:chgData name="Murphy, Denise (ASD-N)" userId="S::denise.murphy@nbed.nb.ca::d0ab35c5-041d-4fc3-a54c-5e144097547b" providerId="AD" clId="Web-{FA460DB3-ECFB-4971-9E37-F50B435D35B8}" dt="2020-11-04T11:58:58.758" v="363"/>
          <ac:grpSpMkLst>
            <pc:docMk/>
            <pc:sldMk cId="4187632707" sldId="258"/>
            <ac:grpSpMk id="8" creationId="{6CC7770B-E4E1-42D6-9437-DAA4A3A9E659}"/>
          </ac:grpSpMkLst>
        </pc:grpChg>
      </pc:sldChg>
      <pc:sldChg chg="add replId">
        <pc:chgData name="Murphy, Denise (ASD-N)" userId="S::denise.murphy@nbed.nb.ca::d0ab35c5-041d-4fc3-a54c-5e144097547b" providerId="AD" clId="Web-{FA460DB3-ECFB-4971-9E37-F50B435D35B8}" dt="2020-11-04T11:57:38.883" v="343"/>
        <pc:sldMkLst>
          <pc:docMk/>
          <pc:sldMk cId="3072838568" sldId="259"/>
        </pc:sldMkLst>
      </pc:sldChg>
      <pc:sldChg chg="add replId">
        <pc:chgData name="Murphy, Denise (ASD-N)" userId="S::denise.murphy@nbed.nb.ca::d0ab35c5-041d-4fc3-a54c-5e144097547b" providerId="AD" clId="Web-{FA460DB3-ECFB-4971-9E37-F50B435D35B8}" dt="2020-11-04T12:00:26.712" v="390"/>
        <pc:sldMkLst>
          <pc:docMk/>
          <pc:sldMk cId="2068524771" sldId="260"/>
        </pc:sldMkLst>
      </pc:sldChg>
      <pc:sldMasterChg chg="del delSldLayout">
        <pc:chgData name="Murphy, Denise (ASD-N)" userId="S::denise.murphy@nbed.nb.ca::d0ab35c5-041d-4fc3-a54c-5e144097547b" providerId="AD" clId="Web-{FA460DB3-ECFB-4971-9E37-F50B435D35B8}" dt="2020-11-04T11:54:19.304" v="261"/>
        <pc:sldMasterMkLst>
          <pc:docMk/>
          <pc:sldMasterMk cId="2460954070" sldId="2147483660"/>
        </pc:sldMasterMkLst>
        <pc:sldLayoutChg chg="del">
          <pc:chgData name="Murphy, Denise (ASD-N)" userId="S::denise.murphy@nbed.nb.ca::d0ab35c5-041d-4fc3-a54c-5e144097547b" providerId="AD" clId="Web-{FA460DB3-ECFB-4971-9E37-F50B435D35B8}" dt="2020-11-04T11:54:19.304" v="26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urphy, Denise (ASD-N)" userId="S::denise.murphy@nbed.nb.ca::d0ab35c5-041d-4fc3-a54c-5e144097547b" providerId="AD" clId="Web-{FA460DB3-ECFB-4971-9E37-F50B435D35B8}" dt="2020-11-04T11:54:19.304" v="26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urphy, Denise (ASD-N)" userId="S::denise.murphy@nbed.nb.ca::d0ab35c5-041d-4fc3-a54c-5e144097547b" providerId="AD" clId="Web-{FA460DB3-ECFB-4971-9E37-F50B435D35B8}" dt="2020-11-04T11:54:19.304" v="26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urphy, Denise (ASD-N)" userId="S::denise.murphy@nbed.nb.ca::d0ab35c5-041d-4fc3-a54c-5e144097547b" providerId="AD" clId="Web-{FA460DB3-ECFB-4971-9E37-F50B435D35B8}" dt="2020-11-04T11:54:19.304" v="26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urphy, Denise (ASD-N)" userId="S::denise.murphy@nbed.nb.ca::d0ab35c5-041d-4fc3-a54c-5e144097547b" providerId="AD" clId="Web-{FA460DB3-ECFB-4971-9E37-F50B435D35B8}" dt="2020-11-04T11:54:19.304" v="26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urphy, Denise (ASD-N)" userId="S::denise.murphy@nbed.nb.ca::d0ab35c5-041d-4fc3-a54c-5e144097547b" providerId="AD" clId="Web-{FA460DB3-ECFB-4971-9E37-F50B435D35B8}" dt="2020-11-04T11:54:19.304" v="26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urphy, Denise (ASD-N)" userId="S::denise.murphy@nbed.nb.ca::d0ab35c5-041d-4fc3-a54c-5e144097547b" providerId="AD" clId="Web-{FA460DB3-ECFB-4971-9E37-F50B435D35B8}" dt="2020-11-04T11:54:19.304" v="26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urphy, Denise (ASD-N)" userId="S::denise.murphy@nbed.nb.ca::d0ab35c5-041d-4fc3-a54c-5e144097547b" providerId="AD" clId="Web-{FA460DB3-ECFB-4971-9E37-F50B435D35B8}" dt="2020-11-04T11:54:19.304" v="26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urphy, Denise (ASD-N)" userId="S::denise.murphy@nbed.nb.ca::d0ab35c5-041d-4fc3-a54c-5e144097547b" providerId="AD" clId="Web-{FA460DB3-ECFB-4971-9E37-F50B435D35B8}" dt="2020-11-04T11:54:19.304" v="26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urphy, Denise (ASD-N)" userId="S::denise.murphy@nbed.nb.ca::d0ab35c5-041d-4fc3-a54c-5e144097547b" providerId="AD" clId="Web-{FA460DB3-ECFB-4971-9E37-F50B435D35B8}" dt="2020-11-04T11:54:19.304" v="26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urphy, Denise (ASD-N)" userId="S::denise.murphy@nbed.nb.ca::d0ab35c5-041d-4fc3-a54c-5e144097547b" providerId="AD" clId="Web-{FA460DB3-ECFB-4971-9E37-F50B435D35B8}" dt="2020-11-04T11:54:19.304" v="26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Murphy, Denise (ASD-N)" userId="S::denise.murphy@nbed.nb.ca::d0ab35c5-041d-4fc3-a54c-5e144097547b" providerId="AD" clId="Web-{FA460DB3-ECFB-4971-9E37-F50B435D35B8}" dt="2020-11-04T11:54:27.850" v="262"/>
        <pc:sldMasterMkLst>
          <pc:docMk/>
          <pc:sldMasterMk cId="2352015272" sldId="2147483672"/>
        </pc:sldMasterMkLst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1953725806" sldId="2147483673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3355438261" sldId="2147483674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300394056" sldId="2147483675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1817219180" sldId="2147483676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1885582861" sldId="2147483677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1889810122" sldId="2147483678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3616758976" sldId="2147483679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2492129785" sldId="2147483680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310796442" sldId="2147483681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3949247571" sldId="2147483682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674985203" sldId="2147483683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913718273" sldId="2147483684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3210622798" sldId="2147483685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3204467554" sldId="2147483686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4283738532" sldId="2147483687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1845127704" sldId="2147483688"/>
          </pc:sldLayoutMkLst>
        </pc:sldLayoutChg>
        <pc:sldLayoutChg chg="add del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352015272" sldId="2147483672"/>
            <pc:sldLayoutMk cId="4058077212" sldId="2147483689"/>
          </pc:sldLayoutMkLst>
        </pc:sldLayoutChg>
      </pc:sldMasterChg>
      <pc:sldMasterChg chg="add addSldLayout modSldLayout">
        <pc:chgData name="Murphy, Denise (ASD-N)" userId="S::denise.murphy@nbed.nb.ca::d0ab35c5-041d-4fc3-a54c-5e144097547b" providerId="AD" clId="Web-{FA460DB3-ECFB-4971-9E37-F50B435D35B8}" dt="2020-11-04T11:54:27.850" v="262"/>
        <pc:sldMasterMkLst>
          <pc:docMk/>
          <pc:sldMasterMk cId="2594075091" sldId="2147483690"/>
        </pc:sldMasterMkLst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576350959" sldId="2147483691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195251576" sldId="2147483692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2016653057" sldId="2147483693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2950151092" sldId="2147483694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2801396850" sldId="2147483695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343781077" sldId="2147483696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1823422346" sldId="2147483697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2045964533" sldId="2147483698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1972006599" sldId="2147483699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2521380918" sldId="2147483700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2304599715" sldId="2147483701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2146493971" sldId="2147483702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1628934759" sldId="2147483703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1631325" sldId="2147483704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894743890" sldId="2147483705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2377438158" sldId="2147483706"/>
          </pc:sldLayoutMkLst>
        </pc:sldLayoutChg>
        <pc:sldLayoutChg chg="add mod replId">
          <pc:chgData name="Murphy, Denise (ASD-N)" userId="S::denise.murphy@nbed.nb.ca::d0ab35c5-041d-4fc3-a54c-5e144097547b" providerId="AD" clId="Web-{FA460DB3-ECFB-4971-9E37-F50B435D35B8}" dt="2020-11-04T11:54:27.850" v="262"/>
          <pc:sldLayoutMkLst>
            <pc:docMk/>
            <pc:sldMasterMk cId="2594075091" sldId="2147483690"/>
            <pc:sldLayoutMk cId="2108130199" sldId="2147483707"/>
          </pc:sldLayoutMkLst>
        </pc:sldLayoutChg>
      </pc:sldMasterChg>
    </pc:docChg>
  </pc:docChgLst>
  <pc:docChgLst>
    <pc:chgData name="Murphy, Denise (ASD-N)" userId="S::denise.murphy@nbed.nb.ca::d0ab35c5-041d-4fc3-a54c-5e144097547b" providerId="AD" clId="Web-{58AC3CC7-F6FC-64CD-6673-A89BBF35F8E3}"/>
    <pc:docChg chg="addSld delSld modSld">
      <pc:chgData name="Murphy, Denise (ASD-N)" userId="S::denise.murphy@nbed.nb.ca::d0ab35c5-041d-4fc3-a54c-5e144097547b" providerId="AD" clId="Web-{58AC3CC7-F6FC-64CD-6673-A89BBF35F8E3}" dt="2020-11-05T19:41:02.478" v="867" actId="1076"/>
      <pc:docMkLst>
        <pc:docMk/>
      </pc:docMkLst>
      <pc:sldChg chg="addSp modSp mod setBg">
        <pc:chgData name="Murphy, Denise (ASD-N)" userId="S::denise.murphy@nbed.nb.ca::d0ab35c5-041d-4fc3-a54c-5e144097547b" providerId="AD" clId="Web-{58AC3CC7-F6FC-64CD-6673-A89BBF35F8E3}" dt="2020-11-05T19:09:33.158" v="49"/>
        <pc:sldMkLst>
          <pc:docMk/>
          <pc:sldMk cId="109857222" sldId="256"/>
        </pc:sldMkLst>
        <pc:spChg chg="mod">
          <ac:chgData name="Murphy, Denise (ASD-N)" userId="S::denise.murphy@nbed.nb.ca::d0ab35c5-041d-4fc3-a54c-5e144097547b" providerId="AD" clId="Web-{58AC3CC7-F6FC-64CD-6673-A89BBF35F8E3}" dt="2020-11-05T19:09:33.158" v="49"/>
          <ac:spMkLst>
            <pc:docMk/>
            <pc:sldMk cId="109857222" sldId="256"/>
            <ac:spMk id="4" creationId="{F9AC4299-6289-45F4-BAA2-1A4500F49324}"/>
          </ac:spMkLst>
        </pc:spChg>
        <pc:spChg chg="add">
          <ac:chgData name="Murphy, Denise (ASD-N)" userId="S::denise.murphy@nbed.nb.ca::d0ab35c5-041d-4fc3-a54c-5e144097547b" providerId="AD" clId="Web-{58AC3CC7-F6FC-64CD-6673-A89BBF35F8E3}" dt="2020-11-05T19:09:33.158" v="49"/>
          <ac:spMkLst>
            <pc:docMk/>
            <pc:sldMk cId="109857222" sldId="256"/>
            <ac:spMk id="20" creationId="{FCEE9B67-9938-421E-9567-2C9C94D24DB0}"/>
          </ac:spMkLst>
        </pc:spChg>
        <pc:grpChg chg="add">
          <ac:chgData name="Murphy, Denise (ASD-N)" userId="S::denise.murphy@nbed.nb.ca::d0ab35c5-041d-4fc3-a54c-5e144097547b" providerId="AD" clId="Web-{58AC3CC7-F6FC-64CD-6673-A89BBF35F8E3}" dt="2020-11-05T19:09:33.158" v="49"/>
          <ac:grpSpMkLst>
            <pc:docMk/>
            <pc:sldMk cId="109857222" sldId="256"/>
            <ac:grpSpMk id="22" creationId="{130AC028-10AD-4428-B3C2-64DB5FAA4F05}"/>
          </ac:grpSpMkLst>
        </pc:grpChg>
        <pc:picChg chg="add">
          <ac:chgData name="Murphy, Denise (ASD-N)" userId="S::denise.murphy@nbed.nb.ca::d0ab35c5-041d-4fc3-a54c-5e144097547b" providerId="AD" clId="Web-{58AC3CC7-F6FC-64CD-6673-A89BBF35F8E3}" dt="2020-11-05T19:09:33.158" v="49"/>
          <ac:picMkLst>
            <pc:docMk/>
            <pc:sldMk cId="109857222" sldId="256"/>
            <ac:picMk id="6" creationId="{1E6C7E49-8178-4347-80CF-CABDDCE3A818}"/>
          </ac:picMkLst>
        </pc:picChg>
        <pc:cxnChg chg="add">
          <ac:chgData name="Murphy, Denise (ASD-N)" userId="S::denise.murphy@nbed.nb.ca::d0ab35c5-041d-4fc3-a54c-5e144097547b" providerId="AD" clId="Web-{58AC3CC7-F6FC-64CD-6673-A89BBF35F8E3}" dt="2020-11-05T19:09:33.158" v="49"/>
          <ac:cxnSpMkLst>
            <pc:docMk/>
            <pc:sldMk cId="109857222" sldId="256"/>
            <ac:cxnSpMk id="10" creationId="{C9E04345-1043-4D96-ABE6-00F6ACF69694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09:33.158" v="49"/>
          <ac:cxnSpMkLst>
            <pc:docMk/>
            <pc:sldMk cId="109857222" sldId="256"/>
            <ac:cxnSpMk id="12" creationId="{D7EE1466-9BC6-4EB8-9018-C6B91A8C8BE8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09:33.158" v="49"/>
          <ac:cxnSpMkLst>
            <pc:docMk/>
            <pc:sldMk cId="109857222" sldId="256"/>
            <ac:cxnSpMk id="14" creationId="{C1E67979-53DE-4CF0-9CA5-9AF63F6738DE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09:33.158" v="49"/>
          <ac:cxnSpMkLst>
            <pc:docMk/>
            <pc:sldMk cId="109857222" sldId="256"/>
            <ac:cxnSpMk id="16" creationId="{9F843DF4-BA4F-4BAE-B081-09118B7CE968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09:33.158" v="49"/>
          <ac:cxnSpMkLst>
            <pc:docMk/>
            <pc:sldMk cId="109857222" sldId="256"/>
            <ac:cxnSpMk id="18" creationId="{127259AD-7457-460C-8758-B05705CFD02A}"/>
          </ac:cxnSpMkLst>
        </pc:cxnChg>
      </pc:sldChg>
      <pc:sldChg chg="del">
        <pc:chgData name="Murphy, Denise (ASD-N)" userId="S::denise.murphy@nbed.nb.ca::d0ab35c5-041d-4fc3-a54c-5e144097547b" providerId="AD" clId="Web-{58AC3CC7-F6FC-64CD-6673-A89BBF35F8E3}" dt="2020-11-05T19:12:21.002" v="103"/>
        <pc:sldMkLst>
          <pc:docMk/>
          <pc:sldMk cId="3169097623" sldId="257"/>
        </pc:sldMkLst>
      </pc:sldChg>
      <pc:sldChg chg="modSp">
        <pc:chgData name="Murphy, Denise (ASD-N)" userId="S::denise.murphy@nbed.nb.ca::d0ab35c5-041d-4fc3-a54c-5e144097547b" providerId="AD" clId="Web-{58AC3CC7-F6FC-64CD-6673-A89BBF35F8E3}" dt="2020-11-05T19:13:56.596" v="164" actId="20577"/>
        <pc:sldMkLst>
          <pc:docMk/>
          <pc:sldMk cId="4187632707" sldId="258"/>
        </pc:sldMkLst>
        <pc:spChg chg="mod">
          <ac:chgData name="Murphy, Denise (ASD-N)" userId="S::denise.murphy@nbed.nb.ca::d0ab35c5-041d-4fc3-a54c-5e144097547b" providerId="AD" clId="Web-{58AC3CC7-F6FC-64CD-6673-A89BBF35F8E3}" dt="2020-11-05T19:13:56.596" v="164" actId="20577"/>
          <ac:spMkLst>
            <pc:docMk/>
            <pc:sldMk cId="4187632707" sldId="258"/>
            <ac:spMk id="2" creationId="{13E5A3CB-3A61-4AEE-B108-A1D6E658E083}"/>
          </ac:spMkLst>
        </pc:spChg>
      </pc:sldChg>
      <pc:sldChg chg="addSp delSp modSp mod setBg setClrOvrMap">
        <pc:chgData name="Murphy, Denise (ASD-N)" userId="S::denise.murphy@nbed.nb.ca::d0ab35c5-041d-4fc3-a54c-5e144097547b" providerId="AD" clId="Web-{58AC3CC7-F6FC-64CD-6673-A89BBF35F8E3}" dt="2020-11-05T19:12:07.252" v="102"/>
        <pc:sldMkLst>
          <pc:docMk/>
          <pc:sldMk cId="3072838568" sldId="259"/>
        </pc:sldMkLst>
        <pc:spChg chg="mod ord">
          <ac:chgData name="Murphy, Denise (ASD-N)" userId="S::denise.murphy@nbed.nb.ca::d0ab35c5-041d-4fc3-a54c-5e144097547b" providerId="AD" clId="Web-{58AC3CC7-F6FC-64CD-6673-A89BBF35F8E3}" dt="2020-11-05T19:11:51.752" v="98" actId="1076"/>
          <ac:spMkLst>
            <pc:docMk/>
            <pc:sldMk cId="3072838568" sldId="259"/>
            <ac:spMk id="2" creationId="{13E5A3CB-3A61-4AEE-B108-A1D6E658E083}"/>
          </ac:spMkLst>
        </pc:spChg>
        <pc:spChg chg="del mod ord">
          <ac:chgData name="Murphy, Denise (ASD-N)" userId="S::denise.murphy@nbed.nb.ca::d0ab35c5-041d-4fc3-a54c-5e144097547b" providerId="AD" clId="Web-{58AC3CC7-F6FC-64CD-6673-A89BBF35F8E3}" dt="2020-11-05T19:12:07.252" v="102"/>
          <ac:spMkLst>
            <pc:docMk/>
            <pc:sldMk cId="3072838568" sldId="259"/>
            <ac:spMk id="3" creationId="{43F8B531-8FFC-4EE5-94BE-C59485EC6422}"/>
          </ac:spMkLst>
        </pc:spChg>
        <pc:spChg chg="mod">
          <ac:chgData name="Murphy, Denise (ASD-N)" userId="S::denise.murphy@nbed.nb.ca::d0ab35c5-041d-4fc3-a54c-5e144097547b" providerId="AD" clId="Web-{58AC3CC7-F6FC-64CD-6673-A89BBF35F8E3}" dt="2020-11-05T19:12:07.252" v="102"/>
          <ac:spMkLst>
            <pc:docMk/>
            <pc:sldMk cId="3072838568" sldId="259"/>
            <ac:spMk id="4" creationId="{30593F22-1808-4E3C-A43C-077B2F13E589}"/>
          </ac:spMkLst>
        </pc:spChg>
        <pc:spChg chg="add del">
          <ac:chgData name="Murphy, Denise (ASD-N)" userId="S::denise.murphy@nbed.nb.ca::d0ab35c5-041d-4fc3-a54c-5e144097547b" providerId="AD" clId="Web-{58AC3CC7-F6FC-64CD-6673-A89BBF35F8E3}" dt="2020-11-05T19:12:07.252" v="102"/>
          <ac:spMkLst>
            <pc:docMk/>
            <pc:sldMk cId="3072838568" sldId="259"/>
            <ac:spMk id="16" creationId="{290FE681-1E05-478A-89DC-5F7AB37CFD77}"/>
          </ac:spMkLst>
        </pc:spChg>
        <pc:spChg chg="add">
          <ac:chgData name="Murphy, Denise (ASD-N)" userId="S::denise.murphy@nbed.nb.ca::d0ab35c5-041d-4fc3-a54c-5e144097547b" providerId="AD" clId="Web-{58AC3CC7-F6FC-64CD-6673-A89BBF35F8E3}" dt="2020-11-05T19:12:07.252" v="102"/>
          <ac:spMkLst>
            <pc:docMk/>
            <pc:sldMk cId="3072838568" sldId="259"/>
            <ac:spMk id="31" creationId="{1F1760D6-F64B-4C42-89AF-D06F35146462}"/>
          </ac:spMkLst>
        </pc:spChg>
        <pc:spChg chg="add">
          <ac:chgData name="Murphy, Denise (ASD-N)" userId="S::denise.murphy@nbed.nb.ca::d0ab35c5-041d-4fc3-a54c-5e144097547b" providerId="AD" clId="Web-{58AC3CC7-F6FC-64CD-6673-A89BBF35F8E3}" dt="2020-11-05T19:12:07.252" v="102"/>
          <ac:spMkLst>
            <pc:docMk/>
            <pc:sldMk cId="3072838568" sldId="259"/>
            <ac:spMk id="33" creationId="{1AC6A598-279A-4E7C-BD46-96CE505599D2}"/>
          </ac:spMkLst>
        </pc:spChg>
        <pc:grpChg chg="add del">
          <ac:chgData name="Murphy, Denise (ASD-N)" userId="S::denise.murphy@nbed.nb.ca::d0ab35c5-041d-4fc3-a54c-5e144097547b" providerId="AD" clId="Web-{58AC3CC7-F6FC-64CD-6673-A89BBF35F8E3}" dt="2020-11-05T19:12:07.252" v="102"/>
          <ac:grpSpMkLst>
            <pc:docMk/>
            <pc:sldMk cId="3072838568" sldId="259"/>
            <ac:grpSpMk id="9" creationId="{6CC7770B-E4E1-42D6-9437-DAA4A3A9E659}"/>
          </ac:grpSpMkLst>
        </pc:grpChg>
        <pc:grpChg chg="add">
          <ac:chgData name="Murphy, Denise (ASD-N)" userId="S::denise.murphy@nbed.nb.ca::d0ab35c5-041d-4fc3-a54c-5e144097547b" providerId="AD" clId="Web-{58AC3CC7-F6FC-64CD-6673-A89BBF35F8E3}" dt="2020-11-05T19:12:07.252" v="102"/>
          <ac:grpSpMkLst>
            <pc:docMk/>
            <pc:sldMk cId="3072838568" sldId="259"/>
            <ac:grpSpMk id="24" creationId="{2985024A-89E3-4B1C-BB34-1FCCEE3F0FEE}"/>
          </ac:grpSpMkLst>
        </pc:grpChg>
        <pc:grpChg chg="add">
          <ac:chgData name="Murphy, Denise (ASD-N)" userId="S::denise.murphy@nbed.nb.ca::d0ab35c5-041d-4fc3-a54c-5e144097547b" providerId="AD" clId="Web-{58AC3CC7-F6FC-64CD-6673-A89BBF35F8E3}" dt="2020-11-05T19:12:07.252" v="102"/>
          <ac:grpSpMkLst>
            <pc:docMk/>
            <pc:sldMk cId="3072838568" sldId="259"/>
            <ac:grpSpMk id="35" creationId="{9E6C7C77-E574-40F3-92DB-FDC6C5D9FE13}"/>
          </ac:grpSpMkLst>
        </pc:grpChg>
        <pc:graphicFrameChg chg="add">
          <ac:chgData name="Murphy, Denise (ASD-N)" userId="S::denise.murphy@nbed.nb.ca::d0ab35c5-041d-4fc3-a54c-5e144097547b" providerId="AD" clId="Web-{58AC3CC7-F6FC-64CD-6673-A89BBF35F8E3}" dt="2020-11-05T19:12:07.252" v="102"/>
          <ac:graphicFrameMkLst>
            <pc:docMk/>
            <pc:sldMk cId="3072838568" sldId="259"/>
            <ac:graphicFrameMk id="20" creationId="{70B3B804-5891-4B92-8DDC-B8485E0D7834}"/>
          </ac:graphicFrameMkLst>
        </pc:graphicFrameChg>
        <pc:cxnChg chg="add del">
          <ac:chgData name="Murphy, Denise (ASD-N)" userId="S::denise.murphy@nbed.nb.ca::d0ab35c5-041d-4fc3-a54c-5e144097547b" providerId="AD" clId="Web-{58AC3CC7-F6FC-64CD-6673-A89BBF35F8E3}" dt="2020-11-05T19:12:07.252" v="102"/>
          <ac:cxnSpMkLst>
            <pc:docMk/>
            <pc:sldMk cId="3072838568" sldId="259"/>
            <ac:cxnSpMk id="18" creationId="{2E2F21DC-5F0E-42CF-B89C-C1E25E175CB8}"/>
          </ac:cxnSpMkLst>
        </pc:cxnChg>
      </pc:sldChg>
      <pc:sldChg chg="addSp modSp new mod setBg setClrOvrMap">
        <pc:chgData name="Murphy, Denise (ASD-N)" userId="S::denise.murphy@nbed.nb.ca::d0ab35c5-041d-4fc3-a54c-5e144097547b" providerId="AD" clId="Web-{58AC3CC7-F6FC-64CD-6673-A89BBF35F8E3}" dt="2020-11-05T19:19:39.176" v="571" actId="1076"/>
        <pc:sldMkLst>
          <pc:docMk/>
          <pc:sldMk cId="1873212463" sldId="260"/>
        </pc:sldMkLst>
        <pc:spChg chg="add mod">
          <ac:chgData name="Murphy, Denise (ASD-N)" userId="S::denise.murphy@nbed.nb.ca::d0ab35c5-041d-4fc3-a54c-5e144097547b" providerId="AD" clId="Web-{58AC3CC7-F6FC-64CD-6673-A89BBF35F8E3}" dt="2020-11-05T19:16:18.394" v="232" actId="20577"/>
          <ac:spMkLst>
            <pc:docMk/>
            <pc:sldMk cId="1873212463" sldId="260"/>
            <ac:spMk id="2" creationId="{4A204169-F3FD-4CFC-AEA1-9CDB411C0664}"/>
          </ac:spMkLst>
        </pc:spChg>
        <pc:spChg chg="add mod">
          <ac:chgData name="Murphy, Denise (ASD-N)" userId="S::denise.murphy@nbed.nb.ca::d0ab35c5-041d-4fc3-a54c-5e144097547b" providerId="AD" clId="Web-{58AC3CC7-F6FC-64CD-6673-A89BBF35F8E3}" dt="2020-11-05T19:19:39.176" v="571" actId="1076"/>
          <ac:spMkLst>
            <pc:docMk/>
            <pc:sldMk cId="1873212463" sldId="260"/>
            <ac:spMk id="3" creationId="{36437A3A-C56A-4B00-BCCE-67C73F271310}"/>
          </ac:spMkLst>
        </pc:spChg>
        <pc:spChg chg="add">
          <ac:chgData name="Murphy, Denise (ASD-N)" userId="S::denise.murphy@nbed.nb.ca::d0ab35c5-041d-4fc3-a54c-5e144097547b" providerId="AD" clId="Web-{58AC3CC7-F6FC-64CD-6673-A89BBF35F8E3}" dt="2020-11-05T19:15:24.550" v="215"/>
          <ac:spMkLst>
            <pc:docMk/>
            <pc:sldMk cId="1873212463" sldId="260"/>
            <ac:spMk id="17" creationId="{7E134C76-7FB4-4BB7-9322-DD8A4B179ACD}"/>
          </ac:spMkLst>
        </pc:spChg>
        <pc:spChg chg="add">
          <ac:chgData name="Murphy, Denise (ASD-N)" userId="S::denise.murphy@nbed.nb.ca::d0ab35c5-041d-4fc3-a54c-5e144097547b" providerId="AD" clId="Web-{58AC3CC7-F6FC-64CD-6673-A89BBF35F8E3}" dt="2020-11-05T19:15:24.550" v="215"/>
          <ac:spMkLst>
            <pc:docMk/>
            <pc:sldMk cId="1873212463" sldId="260"/>
            <ac:spMk id="19" creationId="{C0C57804-4F33-4D85-AA3E-DA0F214BBD91}"/>
          </ac:spMkLst>
        </pc:spChg>
        <pc:cxnChg chg="add">
          <ac:chgData name="Murphy, Denise (ASD-N)" userId="S::denise.murphy@nbed.nb.ca::d0ab35c5-041d-4fc3-a54c-5e144097547b" providerId="AD" clId="Web-{58AC3CC7-F6FC-64CD-6673-A89BBF35F8E3}" dt="2020-11-05T19:15:24.550" v="215"/>
          <ac:cxnSpMkLst>
            <pc:docMk/>
            <pc:sldMk cId="1873212463" sldId="260"/>
            <ac:cxnSpMk id="7" creationId="{FEB90296-CFE0-401D-9CA3-32966EC4F01D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15:24.550" v="215"/>
          <ac:cxnSpMkLst>
            <pc:docMk/>
            <pc:sldMk cId="1873212463" sldId="260"/>
            <ac:cxnSpMk id="9" creationId="{08C9B4EE-7611-4ED9-B356-7BDD377C39B0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15:24.550" v="215"/>
          <ac:cxnSpMkLst>
            <pc:docMk/>
            <pc:sldMk cId="1873212463" sldId="260"/>
            <ac:cxnSpMk id="11" creationId="{4A4F266A-F2F7-47CD-8BBC-E3777E982FD2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15:24.550" v="215"/>
          <ac:cxnSpMkLst>
            <pc:docMk/>
            <pc:sldMk cId="1873212463" sldId="260"/>
            <ac:cxnSpMk id="13" creationId="{20D69C80-8919-4A32-B897-F2A21F940574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15:24.550" v="215"/>
          <ac:cxnSpMkLst>
            <pc:docMk/>
            <pc:sldMk cId="1873212463" sldId="260"/>
            <ac:cxnSpMk id="15" creationId="{F427B072-CC5B-481B-9719-8CD4C54444BE}"/>
          </ac:cxnSpMkLst>
        </pc:cxnChg>
      </pc:sldChg>
      <pc:sldChg chg="del">
        <pc:chgData name="Murphy, Denise (ASD-N)" userId="S::denise.murphy@nbed.nb.ca::d0ab35c5-041d-4fc3-a54c-5e144097547b" providerId="AD" clId="Web-{58AC3CC7-F6FC-64CD-6673-A89BBF35F8E3}" dt="2020-11-05T19:12:30.049" v="104"/>
        <pc:sldMkLst>
          <pc:docMk/>
          <pc:sldMk cId="2068524771" sldId="260"/>
        </pc:sldMkLst>
      </pc:sldChg>
      <pc:sldChg chg="addSp delSp modSp new mod setBg">
        <pc:chgData name="Murphy, Denise (ASD-N)" userId="S::denise.murphy@nbed.nb.ca::d0ab35c5-041d-4fc3-a54c-5e144097547b" providerId="AD" clId="Web-{58AC3CC7-F6FC-64CD-6673-A89BBF35F8E3}" dt="2020-11-05T19:23:24.193" v="632" actId="1076"/>
        <pc:sldMkLst>
          <pc:docMk/>
          <pc:sldMk cId="97673546" sldId="261"/>
        </pc:sldMkLst>
        <pc:spChg chg="add del mod">
          <ac:chgData name="Murphy, Denise (ASD-N)" userId="S::denise.murphy@nbed.nb.ca::d0ab35c5-041d-4fc3-a54c-5e144097547b" providerId="AD" clId="Web-{58AC3CC7-F6FC-64CD-6673-A89BBF35F8E3}" dt="2020-11-05T19:21:25.145" v="575"/>
          <ac:spMkLst>
            <pc:docMk/>
            <pc:sldMk cId="97673546" sldId="261"/>
            <ac:spMk id="2" creationId="{660DBA75-9671-4054-B9F2-34C8B9D6CAF4}"/>
          </ac:spMkLst>
        </pc:spChg>
        <pc:spChg chg="add mod">
          <ac:chgData name="Murphy, Denise (ASD-N)" userId="S::denise.murphy@nbed.nb.ca::d0ab35c5-041d-4fc3-a54c-5e144097547b" providerId="AD" clId="Web-{58AC3CC7-F6FC-64CD-6673-A89BBF35F8E3}" dt="2020-11-05T19:22:37.036" v="626" actId="14100"/>
          <ac:spMkLst>
            <pc:docMk/>
            <pc:sldMk cId="97673546" sldId="261"/>
            <ac:spMk id="3" creationId="{AB81EA70-CAA0-4AC7-A231-871AEA4B4ABC}"/>
          </ac:spMkLst>
        </pc:spChg>
        <pc:spChg chg="add mod">
          <ac:chgData name="Murphy, Denise (ASD-N)" userId="S::denise.murphy@nbed.nb.ca::d0ab35c5-041d-4fc3-a54c-5e144097547b" providerId="AD" clId="Web-{58AC3CC7-F6FC-64CD-6673-A89BBF35F8E3}" dt="2020-11-05T19:23:24.177" v="631" actId="1076"/>
          <ac:spMkLst>
            <pc:docMk/>
            <pc:sldMk cId="97673546" sldId="261"/>
            <ac:spMk id="5" creationId="{EA510FB7-781F-4FA5-A0DD-3232006C75BB}"/>
          </ac:spMkLst>
        </pc:spChg>
        <pc:spChg chg="add">
          <ac:chgData name="Murphy, Denise (ASD-N)" userId="S::denise.murphy@nbed.nb.ca::d0ab35c5-041d-4fc3-a54c-5e144097547b" providerId="AD" clId="Web-{58AC3CC7-F6FC-64CD-6673-A89BBF35F8E3}" dt="2020-11-05T19:21:14.051" v="574"/>
          <ac:spMkLst>
            <pc:docMk/>
            <pc:sldMk cId="97673546" sldId="261"/>
            <ac:spMk id="17" creationId="{EB88142C-D3C4-43DC-A844-A7D9ECB0F5CD}"/>
          </ac:spMkLst>
        </pc:spChg>
        <pc:spChg chg="add">
          <ac:chgData name="Murphy, Denise (ASD-N)" userId="S::denise.murphy@nbed.nb.ca::d0ab35c5-041d-4fc3-a54c-5e144097547b" providerId="AD" clId="Web-{58AC3CC7-F6FC-64CD-6673-A89BBF35F8E3}" dt="2020-11-05T19:21:14.051" v="574"/>
          <ac:spMkLst>
            <pc:docMk/>
            <pc:sldMk cId="97673546" sldId="261"/>
            <ac:spMk id="19" creationId="{416DC9EF-092A-4FEF-8A40-0E509CA79855}"/>
          </ac:spMkLst>
        </pc:spChg>
        <pc:picChg chg="add mod">
          <ac:chgData name="Murphy, Denise (ASD-N)" userId="S::denise.murphy@nbed.nb.ca::d0ab35c5-041d-4fc3-a54c-5e144097547b" providerId="AD" clId="Web-{58AC3CC7-F6FC-64CD-6673-A89BBF35F8E3}" dt="2020-11-05T19:23:24.193" v="632" actId="1076"/>
          <ac:picMkLst>
            <pc:docMk/>
            <pc:sldMk cId="97673546" sldId="261"/>
            <ac:picMk id="4" creationId="{6E5F6C67-FCF3-4AEF-B6E1-FD3580526F7E}"/>
          </ac:picMkLst>
        </pc:picChg>
        <pc:cxnChg chg="add">
          <ac:chgData name="Murphy, Denise (ASD-N)" userId="S::denise.murphy@nbed.nb.ca::d0ab35c5-041d-4fc3-a54c-5e144097547b" providerId="AD" clId="Web-{58AC3CC7-F6FC-64CD-6673-A89BBF35F8E3}" dt="2020-11-05T19:21:14.051" v="574"/>
          <ac:cxnSpMkLst>
            <pc:docMk/>
            <pc:sldMk cId="97673546" sldId="261"/>
            <ac:cxnSpMk id="7" creationId="{FEB90296-CFE0-401D-9CA3-32966EC4F01D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21:14.051" v="574"/>
          <ac:cxnSpMkLst>
            <pc:docMk/>
            <pc:sldMk cId="97673546" sldId="261"/>
            <ac:cxnSpMk id="9" creationId="{08C9B4EE-7611-4ED9-B356-7BDD377C39B0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21:14.051" v="574"/>
          <ac:cxnSpMkLst>
            <pc:docMk/>
            <pc:sldMk cId="97673546" sldId="261"/>
            <ac:cxnSpMk id="11" creationId="{4A4F266A-F2F7-47CD-8BBC-E3777E982FD2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21:14.051" v="574"/>
          <ac:cxnSpMkLst>
            <pc:docMk/>
            <pc:sldMk cId="97673546" sldId="261"/>
            <ac:cxnSpMk id="13" creationId="{20D69C80-8919-4A32-B897-F2A21F940574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21:14.051" v="574"/>
          <ac:cxnSpMkLst>
            <pc:docMk/>
            <pc:sldMk cId="97673546" sldId="261"/>
            <ac:cxnSpMk id="15" creationId="{F427B072-CC5B-481B-9719-8CD4C54444BE}"/>
          </ac:cxnSpMkLst>
        </pc:cxnChg>
      </pc:sldChg>
      <pc:sldChg chg="addSp modSp new mod setBg setClrOvrMap">
        <pc:chgData name="Murphy, Denise (ASD-N)" userId="S::denise.murphy@nbed.nb.ca::d0ab35c5-041d-4fc3-a54c-5e144097547b" providerId="AD" clId="Web-{58AC3CC7-F6FC-64CD-6673-A89BBF35F8E3}" dt="2020-11-05T19:41:02.478" v="867" actId="1076"/>
        <pc:sldMkLst>
          <pc:docMk/>
          <pc:sldMk cId="1927029394" sldId="262"/>
        </pc:sldMkLst>
        <pc:spChg chg="add mod">
          <ac:chgData name="Murphy, Denise (ASD-N)" userId="S::denise.murphy@nbed.nb.ca::d0ab35c5-041d-4fc3-a54c-5e144097547b" providerId="AD" clId="Web-{58AC3CC7-F6FC-64CD-6673-A89BBF35F8E3}" dt="2020-11-05T19:26:13.975" v="683" actId="20577"/>
          <ac:spMkLst>
            <pc:docMk/>
            <pc:sldMk cId="1927029394" sldId="262"/>
            <ac:spMk id="2" creationId="{7EF5130F-08A0-4C39-9C7E-F7F7BE03C310}"/>
          </ac:spMkLst>
        </pc:spChg>
        <pc:spChg chg="add mod">
          <ac:chgData name="Murphy, Denise (ASD-N)" userId="S::denise.murphy@nbed.nb.ca::d0ab35c5-041d-4fc3-a54c-5e144097547b" providerId="AD" clId="Web-{58AC3CC7-F6FC-64CD-6673-A89BBF35F8E3}" dt="2020-11-05T19:41:02.478" v="867" actId="1076"/>
          <ac:spMkLst>
            <pc:docMk/>
            <pc:sldMk cId="1927029394" sldId="262"/>
            <ac:spMk id="3" creationId="{188B73B2-4FC9-4F76-94D5-4F011431FCCD}"/>
          </ac:spMkLst>
        </pc:spChg>
        <pc:spChg chg="add">
          <ac:chgData name="Murphy, Denise (ASD-N)" userId="S::denise.murphy@nbed.nb.ca::d0ab35c5-041d-4fc3-a54c-5e144097547b" providerId="AD" clId="Web-{58AC3CC7-F6FC-64CD-6673-A89BBF35F8E3}" dt="2020-11-05T19:26:03.256" v="682"/>
          <ac:spMkLst>
            <pc:docMk/>
            <pc:sldMk cId="1927029394" sldId="262"/>
            <ac:spMk id="17" creationId="{7E134C76-7FB4-4BB7-9322-DD8A4B179ACD}"/>
          </ac:spMkLst>
        </pc:spChg>
        <pc:spChg chg="add">
          <ac:chgData name="Murphy, Denise (ASD-N)" userId="S::denise.murphy@nbed.nb.ca::d0ab35c5-041d-4fc3-a54c-5e144097547b" providerId="AD" clId="Web-{58AC3CC7-F6FC-64CD-6673-A89BBF35F8E3}" dt="2020-11-05T19:26:03.256" v="682"/>
          <ac:spMkLst>
            <pc:docMk/>
            <pc:sldMk cId="1927029394" sldId="262"/>
            <ac:spMk id="19" creationId="{C0C57804-4F33-4D85-AA3E-DA0F214BBD91}"/>
          </ac:spMkLst>
        </pc:spChg>
        <pc:cxnChg chg="add">
          <ac:chgData name="Murphy, Denise (ASD-N)" userId="S::denise.murphy@nbed.nb.ca::d0ab35c5-041d-4fc3-a54c-5e144097547b" providerId="AD" clId="Web-{58AC3CC7-F6FC-64CD-6673-A89BBF35F8E3}" dt="2020-11-05T19:26:03.256" v="682"/>
          <ac:cxnSpMkLst>
            <pc:docMk/>
            <pc:sldMk cId="1927029394" sldId="262"/>
            <ac:cxnSpMk id="7" creationId="{FEB90296-CFE0-401D-9CA3-32966EC4F01D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26:03.256" v="682"/>
          <ac:cxnSpMkLst>
            <pc:docMk/>
            <pc:sldMk cId="1927029394" sldId="262"/>
            <ac:cxnSpMk id="9" creationId="{08C9B4EE-7611-4ED9-B356-7BDD377C39B0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26:03.256" v="682"/>
          <ac:cxnSpMkLst>
            <pc:docMk/>
            <pc:sldMk cId="1927029394" sldId="262"/>
            <ac:cxnSpMk id="11" creationId="{4A4F266A-F2F7-47CD-8BBC-E3777E982FD2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26:03.256" v="682"/>
          <ac:cxnSpMkLst>
            <pc:docMk/>
            <pc:sldMk cId="1927029394" sldId="262"/>
            <ac:cxnSpMk id="13" creationId="{20D69C80-8919-4A32-B897-F2A21F940574}"/>
          </ac:cxnSpMkLst>
        </pc:cxnChg>
        <pc:cxnChg chg="add">
          <ac:chgData name="Murphy, Denise (ASD-N)" userId="S::denise.murphy@nbed.nb.ca::d0ab35c5-041d-4fc3-a54c-5e144097547b" providerId="AD" clId="Web-{58AC3CC7-F6FC-64CD-6673-A89BBF35F8E3}" dt="2020-11-05T19:26:03.256" v="682"/>
          <ac:cxnSpMkLst>
            <pc:docMk/>
            <pc:sldMk cId="1927029394" sldId="262"/>
            <ac:cxnSpMk id="15" creationId="{F427B072-CC5B-481B-9719-8CD4C54444BE}"/>
          </ac:cxnSpMkLst>
        </pc:cxnChg>
      </pc:sldChg>
    </pc:docChg>
  </pc:docChgLst>
  <pc:docChgLst>
    <pc:chgData name="Murphy, Denise (ASD-N)" userId="S::denise.murphy@nbed.nb.ca::d0ab35c5-041d-4fc3-a54c-5e144097547b" providerId="AD" clId="Web-{6AA1EB8B-C775-7863-8826-9A3D9FD5DD63}"/>
    <pc:docChg chg="addSld modSld">
      <pc:chgData name="Murphy, Denise (ASD-N)" userId="S::denise.murphy@nbed.nb.ca::d0ab35c5-041d-4fc3-a54c-5e144097547b" providerId="AD" clId="Web-{6AA1EB8B-C775-7863-8826-9A3D9FD5DD63}" dt="2020-11-09T11:58:54.081" v="387" actId="20577"/>
      <pc:docMkLst>
        <pc:docMk/>
      </pc:docMkLst>
      <pc:sldChg chg="addSp modSp new">
        <pc:chgData name="Murphy, Denise (ASD-N)" userId="S::denise.murphy@nbed.nb.ca::d0ab35c5-041d-4fc3-a54c-5e144097547b" providerId="AD" clId="Web-{6AA1EB8B-C775-7863-8826-9A3D9FD5DD63}" dt="2020-11-09T11:58:51.440" v="385" actId="20577"/>
        <pc:sldMkLst>
          <pc:docMk/>
          <pc:sldMk cId="703746599" sldId="267"/>
        </pc:sldMkLst>
        <pc:spChg chg="add mod">
          <ac:chgData name="Murphy, Denise (ASD-N)" userId="S::denise.murphy@nbed.nb.ca::d0ab35c5-041d-4fc3-a54c-5e144097547b" providerId="AD" clId="Web-{6AA1EB8B-C775-7863-8826-9A3D9FD5DD63}" dt="2020-11-09T11:57:45.623" v="355" actId="20577"/>
          <ac:spMkLst>
            <pc:docMk/>
            <pc:sldMk cId="703746599" sldId="267"/>
            <ac:spMk id="2" creationId="{4F7B9E28-4674-4DA5-9D9D-4BF92B22A962}"/>
          </ac:spMkLst>
        </pc:spChg>
        <pc:spChg chg="add mod">
          <ac:chgData name="Murphy, Denise (ASD-N)" userId="S::denise.murphy@nbed.nb.ca::d0ab35c5-041d-4fc3-a54c-5e144097547b" providerId="AD" clId="Web-{6AA1EB8B-C775-7863-8826-9A3D9FD5DD63}" dt="2020-11-09T11:58:51.440" v="385" actId="20577"/>
          <ac:spMkLst>
            <pc:docMk/>
            <pc:sldMk cId="703746599" sldId="267"/>
            <ac:spMk id="4" creationId="{7B52D473-7471-4754-B8D6-B9ED2E4DAD78}"/>
          </ac:spMkLst>
        </pc:spChg>
        <pc:spChg chg="add mod">
          <ac:chgData name="Murphy, Denise (ASD-N)" userId="S::denise.murphy@nbed.nb.ca::d0ab35c5-041d-4fc3-a54c-5e144097547b" providerId="AD" clId="Web-{6AA1EB8B-C775-7863-8826-9A3D9FD5DD63}" dt="2020-11-09T11:58:46.815" v="384" actId="1076"/>
          <ac:spMkLst>
            <pc:docMk/>
            <pc:sldMk cId="703746599" sldId="267"/>
            <ac:spMk id="5" creationId="{7E33413C-064A-484D-AAC5-CB4AAA844D26}"/>
          </ac:spMkLst>
        </pc:spChg>
        <pc:picChg chg="add mod ord">
          <ac:chgData name="Murphy, Denise (ASD-N)" userId="S::denise.murphy@nbed.nb.ca::d0ab35c5-041d-4fc3-a54c-5e144097547b" providerId="AD" clId="Web-{6AA1EB8B-C775-7863-8826-9A3D9FD5DD63}" dt="2020-11-09T11:58:19.032" v="360" actId="14100"/>
          <ac:picMkLst>
            <pc:docMk/>
            <pc:sldMk cId="703746599" sldId="267"/>
            <ac:picMk id="3" creationId="{9AC6551B-195E-4DF4-8CC2-A7435E2C7C57}"/>
          </ac:picMkLst>
        </pc:picChg>
      </pc:sldChg>
    </pc:docChg>
  </pc:docChgLst>
  <pc:docChgLst>
    <pc:chgData name="Murphy, Denise (ASD-N)" userId="S::denise.murphy@nbed.nb.ca::d0ab35c5-041d-4fc3-a54c-5e144097547b" providerId="AD" clId="Web-{741E72EF-9577-6304-AF07-58388DC13080}"/>
    <pc:docChg chg="addSld modSld">
      <pc:chgData name="Murphy, Denise (ASD-N)" userId="S::denise.murphy@nbed.nb.ca::d0ab35c5-041d-4fc3-a54c-5e144097547b" providerId="AD" clId="Web-{741E72EF-9577-6304-AF07-58388DC13080}" dt="2020-11-17T12:37:13.361" v="763" actId="20577"/>
      <pc:docMkLst>
        <pc:docMk/>
      </pc:docMkLst>
      <pc:sldChg chg="addSp modSp new">
        <pc:chgData name="Murphy, Denise (ASD-N)" userId="S::denise.murphy@nbed.nb.ca::d0ab35c5-041d-4fc3-a54c-5e144097547b" providerId="AD" clId="Web-{741E72EF-9577-6304-AF07-58388DC13080}" dt="2020-11-17T12:37:13.361" v="762" actId="20577"/>
        <pc:sldMkLst>
          <pc:docMk/>
          <pc:sldMk cId="3034987994" sldId="272"/>
        </pc:sldMkLst>
        <pc:spChg chg="add mod">
          <ac:chgData name="Murphy, Denise (ASD-N)" userId="S::denise.murphy@nbed.nb.ca::d0ab35c5-041d-4fc3-a54c-5e144097547b" providerId="AD" clId="Web-{741E72EF-9577-6304-AF07-58388DC13080}" dt="2020-11-17T12:35:12.314" v="617" actId="20577"/>
          <ac:spMkLst>
            <pc:docMk/>
            <pc:sldMk cId="3034987994" sldId="272"/>
            <ac:spMk id="2" creationId="{B7F644C7-849D-42AC-97CE-AAC3A0B2F977}"/>
          </ac:spMkLst>
        </pc:spChg>
        <pc:spChg chg="add mod">
          <ac:chgData name="Murphy, Denise (ASD-N)" userId="S::denise.murphy@nbed.nb.ca::d0ab35c5-041d-4fc3-a54c-5e144097547b" providerId="AD" clId="Web-{741E72EF-9577-6304-AF07-58388DC13080}" dt="2020-11-17T12:35:59.939" v="679" actId="20577"/>
          <ac:spMkLst>
            <pc:docMk/>
            <pc:sldMk cId="3034987994" sldId="272"/>
            <ac:spMk id="3" creationId="{4995F796-F151-4E23-B505-DDDC2D0B7AD1}"/>
          </ac:spMkLst>
        </pc:spChg>
        <pc:spChg chg="add mod">
          <ac:chgData name="Murphy, Denise (ASD-N)" userId="S::denise.murphy@nbed.nb.ca::d0ab35c5-041d-4fc3-a54c-5e144097547b" providerId="AD" clId="Web-{741E72EF-9577-6304-AF07-58388DC13080}" dt="2020-11-17T12:37:13.361" v="762" actId="20577"/>
          <ac:spMkLst>
            <pc:docMk/>
            <pc:sldMk cId="3034987994" sldId="272"/>
            <ac:spMk id="4" creationId="{6C0B3E07-22B2-4790-A82F-3DC893707516}"/>
          </ac:spMkLst>
        </pc:spChg>
      </pc:sldChg>
    </pc:docChg>
  </pc:docChgLst>
  <pc:docChgLst>
    <pc:chgData name="Murphy, Denise (ASD-N)" userId="S::denise.murphy@nbed.nb.ca::d0ab35c5-041d-4fc3-a54c-5e144097547b" providerId="AD" clId="Web-{DA1A867C-3C86-B097-45CA-BDAE18755525}"/>
    <pc:docChg chg="modSld">
      <pc:chgData name="Murphy, Denise (ASD-N)" userId="S::denise.murphy@nbed.nb.ca::d0ab35c5-041d-4fc3-a54c-5e144097547b" providerId="AD" clId="Web-{DA1A867C-3C86-B097-45CA-BDAE18755525}" dt="2020-11-04T13:18:49.095" v="265" actId="14100"/>
      <pc:docMkLst>
        <pc:docMk/>
      </pc:docMkLst>
      <pc:sldChg chg="addSp modSp">
        <pc:chgData name="Murphy, Denise (ASD-N)" userId="S::denise.murphy@nbed.nb.ca::d0ab35c5-041d-4fc3-a54c-5e144097547b" providerId="AD" clId="Web-{DA1A867C-3C86-B097-45CA-BDAE18755525}" dt="2020-11-04T13:18:49.095" v="265" actId="14100"/>
        <pc:sldMkLst>
          <pc:docMk/>
          <pc:sldMk cId="3072838568" sldId="259"/>
        </pc:sldMkLst>
        <pc:spChg chg="add mod">
          <ac:chgData name="Murphy, Denise (ASD-N)" userId="S::denise.murphy@nbed.nb.ca::d0ab35c5-041d-4fc3-a54c-5e144097547b" providerId="AD" clId="Web-{DA1A867C-3C86-B097-45CA-BDAE18755525}" dt="2020-11-04T13:18:49.095" v="265" actId="14100"/>
          <ac:spMkLst>
            <pc:docMk/>
            <pc:sldMk cId="3072838568" sldId="259"/>
            <ac:spMk id="3" creationId="{43F8B531-8FFC-4EE5-94BE-C59485EC6422}"/>
          </ac:spMkLst>
        </pc:spChg>
        <pc:spChg chg="add mod">
          <ac:chgData name="Murphy, Denise (ASD-N)" userId="S::denise.murphy@nbed.nb.ca::d0ab35c5-041d-4fc3-a54c-5e144097547b" providerId="AD" clId="Web-{DA1A867C-3C86-B097-45CA-BDAE18755525}" dt="2020-11-04T12:50:14.019" v="230" actId="20577"/>
          <ac:spMkLst>
            <pc:docMk/>
            <pc:sldMk cId="3072838568" sldId="259"/>
            <ac:spMk id="4" creationId="{30593F22-1808-4E3C-A43C-077B2F13E589}"/>
          </ac:spMkLst>
        </pc:spChg>
      </pc:sldChg>
    </pc:docChg>
  </pc:docChgLst>
  <pc:docChgLst>
    <pc:chgData name="Murphy, Denise (ASD-N)" userId="S::denise.murphy@nbed.nb.ca::d0ab35c5-041d-4fc3-a54c-5e144097547b" providerId="AD" clId="Web-{61FC94FB-896A-4293-7CEB-9C457F8FFC6E}"/>
    <pc:docChg chg="addSld modSld sldOrd">
      <pc:chgData name="Murphy, Denise (ASD-N)" userId="S::denise.murphy@nbed.nb.ca::d0ab35c5-041d-4fc3-a54c-5e144097547b" providerId="AD" clId="Web-{61FC94FB-896A-4293-7CEB-9C457F8FFC6E}" dt="2020-11-16T19:21:23.747" v="512"/>
      <pc:docMkLst>
        <pc:docMk/>
      </pc:docMkLst>
      <pc:sldChg chg="ord">
        <pc:chgData name="Murphy, Denise (ASD-N)" userId="S::denise.murphy@nbed.nb.ca::d0ab35c5-041d-4fc3-a54c-5e144097547b" providerId="AD" clId="Web-{61FC94FB-896A-4293-7CEB-9C457F8FFC6E}" dt="2020-11-16T19:21:23.747" v="512"/>
        <pc:sldMkLst>
          <pc:docMk/>
          <pc:sldMk cId="4233689834" sldId="266"/>
        </pc:sldMkLst>
      </pc:sldChg>
      <pc:sldChg chg="addSp delSp modSp mod ord setBg setClrOvrMap">
        <pc:chgData name="Murphy, Denise (ASD-N)" userId="S::denise.murphy@nbed.nb.ca::d0ab35c5-041d-4fc3-a54c-5e144097547b" providerId="AD" clId="Web-{61FC94FB-896A-4293-7CEB-9C457F8FFC6E}" dt="2020-11-16T19:21:05.871" v="510" actId="20577"/>
        <pc:sldMkLst>
          <pc:docMk/>
          <pc:sldMk cId="3832363653" sldId="270"/>
        </pc:sldMkLst>
        <pc:spChg chg="add mod">
          <ac:chgData name="Murphy, Denise (ASD-N)" userId="S::denise.murphy@nbed.nb.ca::d0ab35c5-041d-4fc3-a54c-5e144097547b" providerId="AD" clId="Web-{61FC94FB-896A-4293-7CEB-9C457F8FFC6E}" dt="2020-11-16T19:21:05.871" v="510" actId="20577"/>
          <ac:spMkLst>
            <pc:docMk/>
            <pc:sldMk cId="3832363653" sldId="270"/>
            <ac:spMk id="2" creationId="{1920EC7E-2E7D-481D-ABB0-4ECBF4D667FB}"/>
          </ac:spMkLst>
        </pc:spChg>
        <pc:spChg chg="add mod">
          <ac:chgData name="Murphy, Denise (ASD-N)" userId="S::denise.murphy@nbed.nb.ca::d0ab35c5-041d-4fc3-a54c-5e144097547b" providerId="AD" clId="Web-{61FC94FB-896A-4293-7CEB-9C457F8FFC6E}" dt="2020-11-16T19:16:17.785" v="423" actId="1076"/>
          <ac:spMkLst>
            <pc:docMk/>
            <pc:sldMk cId="3832363653" sldId="270"/>
            <ac:spMk id="3" creationId="{31768DD0-5196-4CDF-A1B1-81634F01691E}"/>
          </ac:spMkLst>
        </pc:spChg>
        <pc:spChg chg="add mod">
          <ac:chgData name="Murphy, Denise (ASD-N)" userId="S::denise.murphy@nbed.nb.ca::d0ab35c5-041d-4fc3-a54c-5e144097547b" providerId="AD" clId="Web-{61FC94FB-896A-4293-7CEB-9C457F8FFC6E}" dt="2020-11-16T19:20:01.506" v="495" actId="20577"/>
          <ac:spMkLst>
            <pc:docMk/>
            <pc:sldMk cId="3832363653" sldId="270"/>
            <ac:spMk id="5" creationId="{09A4118E-5518-4B7E-AEE7-DD70841AABBA}"/>
          </ac:spMkLst>
        </pc:spChg>
        <pc:spChg chg="add mod">
          <ac:chgData name="Murphy, Denise (ASD-N)" userId="S::denise.murphy@nbed.nb.ca::d0ab35c5-041d-4fc3-a54c-5e144097547b" providerId="AD" clId="Web-{61FC94FB-896A-4293-7CEB-9C457F8FFC6E}" dt="2020-11-16T19:20:12.414" v="498" actId="20577"/>
          <ac:spMkLst>
            <pc:docMk/>
            <pc:sldMk cId="3832363653" sldId="270"/>
            <ac:spMk id="6" creationId="{4FE99085-3A03-42B8-AF85-C04D006C799E}"/>
          </ac:spMkLst>
        </pc:spChg>
        <pc:spChg chg="add mod">
          <ac:chgData name="Murphy, Denise (ASD-N)" userId="S::denise.murphy@nbed.nb.ca::d0ab35c5-041d-4fc3-a54c-5e144097547b" providerId="AD" clId="Web-{61FC94FB-896A-4293-7CEB-9C457F8FFC6E}" dt="2020-11-16T19:19:44.849" v="492" actId="20577"/>
          <ac:spMkLst>
            <pc:docMk/>
            <pc:sldMk cId="3832363653" sldId="270"/>
            <ac:spMk id="7" creationId="{A1FC1219-B87B-4828-8ADC-4FB9BFCD4FEA}"/>
          </ac:spMkLst>
        </pc:spChg>
        <pc:spChg chg="add del">
          <ac:chgData name="Murphy, Denise (ASD-N)" userId="S::denise.murphy@nbed.nb.ca::d0ab35c5-041d-4fc3-a54c-5e144097547b" providerId="AD" clId="Web-{61FC94FB-896A-4293-7CEB-9C457F8FFC6E}" dt="2020-11-16T18:53:17.550" v="341"/>
          <ac:spMkLst>
            <pc:docMk/>
            <pc:sldMk cId="3832363653" sldId="270"/>
            <ac:spMk id="16" creationId="{573F9D11-20BD-4755-B131-A5F531520EC5}"/>
          </ac:spMkLst>
        </pc:spChg>
        <pc:spChg chg="add del">
          <ac:chgData name="Murphy, Denise (ASD-N)" userId="S::denise.murphy@nbed.nb.ca::d0ab35c5-041d-4fc3-a54c-5e144097547b" providerId="AD" clId="Web-{61FC94FB-896A-4293-7CEB-9C457F8FFC6E}" dt="2020-11-16T18:53:17.550" v="341"/>
          <ac:spMkLst>
            <pc:docMk/>
            <pc:sldMk cId="3832363653" sldId="270"/>
            <ac:spMk id="18" creationId="{8EB90C4A-98AE-4031-9ED8-4063AF8985A6}"/>
          </ac:spMkLst>
        </pc:spChg>
        <pc:spChg chg="add">
          <ac:chgData name="Murphy, Denise (ASD-N)" userId="S::denise.murphy@nbed.nb.ca::d0ab35c5-041d-4fc3-a54c-5e144097547b" providerId="AD" clId="Web-{61FC94FB-896A-4293-7CEB-9C457F8FFC6E}" dt="2020-11-16T18:53:17.550" v="341"/>
          <ac:spMkLst>
            <pc:docMk/>
            <pc:sldMk cId="3832363653" sldId="270"/>
            <ac:spMk id="39" creationId="{F64080D6-34DE-4277-97CC-2FB3812846DA}"/>
          </ac:spMkLst>
        </pc:spChg>
        <pc:grpChg chg="add del">
          <ac:chgData name="Murphy, Denise (ASD-N)" userId="S::denise.murphy@nbed.nb.ca::d0ab35c5-041d-4fc3-a54c-5e144097547b" providerId="AD" clId="Web-{61FC94FB-896A-4293-7CEB-9C457F8FFC6E}" dt="2020-11-16T18:53:17.550" v="341"/>
          <ac:grpSpMkLst>
            <pc:docMk/>
            <pc:sldMk cId="3832363653" sldId="270"/>
            <ac:grpSpMk id="8" creationId="{D6BA167A-D3C3-4EE8-8B5E-13679208725E}"/>
          </ac:grpSpMkLst>
        </pc:grpChg>
        <pc:grpChg chg="add del">
          <ac:chgData name="Murphy, Denise (ASD-N)" userId="S::denise.murphy@nbed.nb.ca::d0ab35c5-041d-4fc3-a54c-5e144097547b" providerId="AD" clId="Web-{61FC94FB-896A-4293-7CEB-9C457F8FFC6E}" dt="2020-11-16T18:53:17.550" v="341"/>
          <ac:grpSpMkLst>
            <pc:docMk/>
            <pc:sldMk cId="3832363653" sldId="270"/>
            <ac:grpSpMk id="20" creationId="{D763F840-D9FC-4A00-AD5E-A92B1469D253}"/>
          </ac:grpSpMkLst>
        </pc:grpChg>
        <pc:grpChg chg="add">
          <ac:chgData name="Murphy, Denise (ASD-N)" userId="S::denise.murphy@nbed.nb.ca::d0ab35c5-041d-4fc3-a54c-5e144097547b" providerId="AD" clId="Web-{61FC94FB-896A-4293-7CEB-9C457F8FFC6E}" dt="2020-11-16T18:53:17.550" v="341"/>
          <ac:grpSpMkLst>
            <pc:docMk/>
            <pc:sldMk cId="3832363653" sldId="270"/>
            <ac:grpSpMk id="31" creationId="{D6BA167A-D3C3-4EE8-8B5E-13679208725E}"/>
          </ac:grpSpMkLst>
        </pc:grpChg>
        <pc:picChg chg="add mod">
          <ac:chgData name="Murphy, Denise (ASD-N)" userId="S::denise.murphy@nbed.nb.ca::d0ab35c5-041d-4fc3-a54c-5e144097547b" providerId="AD" clId="Web-{61FC94FB-896A-4293-7CEB-9C457F8FFC6E}" dt="2020-11-16T18:53:17.550" v="341"/>
          <ac:picMkLst>
            <pc:docMk/>
            <pc:sldMk cId="3832363653" sldId="270"/>
            <ac:picMk id="4" creationId="{F6042FA9-E7F9-40F6-A56A-355C6CFED15A}"/>
          </ac:picMkLst>
        </pc:picChg>
      </pc:sldChg>
      <pc:sldChg chg="addSp delSp modSp new mod setBg">
        <pc:chgData name="Murphy, Denise (ASD-N)" userId="S::denise.murphy@nbed.nb.ca::d0ab35c5-041d-4fc3-a54c-5e144097547b" providerId="AD" clId="Web-{61FC94FB-896A-4293-7CEB-9C457F8FFC6E}" dt="2020-11-16T11:50:20.865" v="167" actId="1076"/>
        <pc:sldMkLst>
          <pc:docMk/>
          <pc:sldMk cId="3685370628" sldId="271"/>
        </pc:sldMkLst>
        <pc:spChg chg="add del mod">
          <ac:chgData name="Murphy, Denise (ASD-N)" userId="S::denise.murphy@nbed.nb.ca::d0ab35c5-041d-4fc3-a54c-5e144097547b" providerId="AD" clId="Web-{61FC94FB-896A-4293-7CEB-9C457F8FFC6E}" dt="2020-11-16T11:47:21.493" v="128"/>
          <ac:spMkLst>
            <pc:docMk/>
            <pc:sldMk cId="3685370628" sldId="271"/>
            <ac:spMk id="2" creationId="{79CA371B-4510-4046-AD9B-71F93B16EC54}"/>
          </ac:spMkLst>
        </pc:spChg>
        <pc:spChg chg="add">
          <ac:chgData name="Murphy, Denise (ASD-N)" userId="S::denise.murphy@nbed.nb.ca::d0ab35c5-041d-4fc3-a54c-5e144097547b" providerId="AD" clId="Web-{61FC94FB-896A-4293-7CEB-9C457F8FFC6E}" dt="2020-11-16T11:47:21.493" v="128"/>
          <ac:spMkLst>
            <pc:docMk/>
            <pc:sldMk cId="3685370628" sldId="271"/>
            <ac:spMk id="16" creationId="{5B2F4B0B-6CDE-4467-A567-7930C6692530}"/>
          </ac:spMkLst>
        </pc:spChg>
        <pc:spChg chg="add">
          <ac:chgData name="Murphy, Denise (ASD-N)" userId="S::denise.murphy@nbed.nb.ca::d0ab35c5-041d-4fc3-a54c-5e144097547b" providerId="AD" clId="Web-{61FC94FB-896A-4293-7CEB-9C457F8FFC6E}" dt="2020-11-16T11:47:21.493" v="128"/>
          <ac:spMkLst>
            <pc:docMk/>
            <pc:sldMk cId="3685370628" sldId="271"/>
            <ac:spMk id="18" creationId="{4FBD904E-E2AA-40C0-9B75-6705C2936009}"/>
          </ac:spMkLst>
        </pc:spChg>
        <pc:spChg chg="add mod">
          <ac:chgData name="Murphy, Denise (ASD-N)" userId="S::denise.murphy@nbed.nb.ca::d0ab35c5-041d-4fc3-a54c-5e144097547b" providerId="AD" clId="Web-{61FC94FB-896A-4293-7CEB-9C457F8FFC6E}" dt="2020-11-16T11:50:20.865" v="167" actId="1076"/>
          <ac:spMkLst>
            <pc:docMk/>
            <pc:sldMk cId="3685370628" sldId="271"/>
            <ac:spMk id="110" creationId="{02494F7A-D27D-493E-AA5D-349F9A2DE56D}"/>
          </ac:spMkLst>
        </pc:spChg>
        <pc:grpChg chg="add">
          <ac:chgData name="Murphy, Denise (ASD-N)" userId="S::denise.murphy@nbed.nb.ca::d0ab35c5-041d-4fc3-a54c-5e144097547b" providerId="AD" clId="Web-{61FC94FB-896A-4293-7CEB-9C457F8FFC6E}" dt="2020-11-16T11:47:21.493" v="128"/>
          <ac:grpSpMkLst>
            <pc:docMk/>
            <pc:sldMk cId="3685370628" sldId="271"/>
            <ac:grpSpMk id="8" creationId="{E394F7BC-8F83-4AD8-97A7-2D5458C0AB18}"/>
          </ac:grpSpMkLst>
        </pc:grpChg>
        <pc:grpChg chg="add">
          <ac:chgData name="Murphy, Denise (ASD-N)" userId="S::denise.murphy@nbed.nb.ca::d0ab35c5-041d-4fc3-a54c-5e144097547b" providerId="AD" clId="Web-{61FC94FB-896A-4293-7CEB-9C457F8FFC6E}" dt="2020-11-16T11:47:21.493" v="128"/>
          <ac:grpSpMkLst>
            <pc:docMk/>
            <pc:sldMk cId="3685370628" sldId="271"/>
            <ac:grpSpMk id="20" creationId="{C2CA0337-9B09-4746-93D0-7E92F422020B}"/>
          </ac:grpSpMkLst>
        </pc:grpChg>
        <pc:graphicFrameChg chg="add modGraphic">
          <ac:chgData name="Murphy, Denise (ASD-N)" userId="S::denise.murphy@nbed.nb.ca::d0ab35c5-041d-4fc3-a54c-5e144097547b" providerId="AD" clId="Web-{61FC94FB-896A-4293-7CEB-9C457F8FFC6E}" dt="2020-11-16T11:48:02.262" v="137" actId="20577"/>
          <ac:graphicFrameMkLst>
            <pc:docMk/>
            <pc:sldMk cId="3685370628" sldId="271"/>
            <ac:graphicFrameMk id="4" creationId="{B880E8F1-BF49-45B2-964A-08B9A5B30579}"/>
          </ac:graphicFrameMkLst>
        </pc:graphicFrameChg>
      </pc:sldChg>
    </pc:docChg>
  </pc:docChgLst>
  <pc:docChgLst>
    <pc:chgData name="Murphy, Denise (ASD-N)" userId="S::denise.murphy@nbed.nb.ca::d0ab35c5-041d-4fc3-a54c-5e144097547b" providerId="AD" clId="Web-{8E156D8D-B3F8-C172-A7A3-3535E487B6AF}"/>
    <pc:docChg chg="addSld modSld">
      <pc:chgData name="Murphy, Denise (ASD-N)" userId="S::denise.murphy@nbed.nb.ca::d0ab35c5-041d-4fc3-a54c-5e144097547b" providerId="AD" clId="Web-{8E156D8D-B3F8-C172-A7A3-3535E487B6AF}" dt="2020-11-24T12:57:19.162" v="237" actId="688"/>
      <pc:docMkLst>
        <pc:docMk/>
      </pc:docMkLst>
      <pc:sldChg chg="addSp modSp new mod setBg setClrOvrMap">
        <pc:chgData name="Murphy, Denise (ASD-N)" userId="S::denise.murphy@nbed.nb.ca::d0ab35c5-041d-4fc3-a54c-5e144097547b" providerId="AD" clId="Web-{8E156D8D-B3F8-C172-A7A3-3535E487B6AF}" dt="2020-11-24T12:57:19.162" v="237" actId="688"/>
        <pc:sldMkLst>
          <pc:docMk/>
          <pc:sldMk cId="161235490" sldId="273"/>
        </pc:sldMkLst>
        <pc:spChg chg="add mod">
          <ac:chgData name="Murphy, Denise (ASD-N)" userId="S::denise.murphy@nbed.nb.ca::d0ab35c5-041d-4fc3-a54c-5e144097547b" providerId="AD" clId="Web-{8E156D8D-B3F8-C172-A7A3-3535E487B6AF}" dt="2020-11-24T12:57:19.162" v="237" actId="688"/>
          <ac:spMkLst>
            <pc:docMk/>
            <pc:sldMk cId="161235490" sldId="273"/>
            <ac:spMk id="2" creationId="{5627FA11-7F4A-4C14-BB50-471A1AFA5449}"/>
          </ac:spMkLst>
        </pc:spChg>
        <pc:spChg chg="add mod">
          <ac:chgData name="Murphy, Denise (ASD-N)" userId="S::denise.murphy@nbed.nb.ca::d0ab35c5-041d-4fc3-a54c-5e144097547b" providerId="AD" clId="Web-{8E156D8D-B3F8-C172-A7A3-3535E487B6AF}" dt="2020-11-24T11:34:12.161" v="31" actId="1076"/>
          <ac:spMkLst>
            <pc:docMk/>
            <pc:sldMk cId="161235490" sldId="273"/>
            <ac:spMk id="3" creationId="{E5AC576A-4C27-456A-B613-9A00B57AC6D3}"/>
          </ac:spMkLst>
        </pc:spChg>
        <pc:spChg chg="add mod">
          <ac:chgData name="Murphy, Denise (ASD-N)" userId="S::denise.murphy@nbed.nb.ca::d0ab35c5-041d-4fc3-a54c-5e144097547b" providerId="AD" clId="Web-{8E156D8D-B3F8-C172-A7A3-3535E487B6AF}" dt="2020-11-24T11:39:02.915" v="235" actId="1076"/>
          <ac:spMkLst>
            <pc:docMk/>
            <pc:sldMk cId="161235490" sldId="273"/>
            <ac:spMk id="4" creationId="{E5C55BE1-CA98-42FB-93DB-7E38CED44115}"/>
          </ac:spMkLst>
        </pc:spChg>
        <pc:spChg chg="add mod">
          <ac:chgData name="Murphy, Denise (ASD-N)" userId="S::denise.murphy@nbed.nb.ca::d0ab35c5-041d-4fc3-a54c-5e144097547b" providerId="AD" clId="Web-{8E156D8D-B3F8-C172-A7A3-3535E487B6AF}" dt="2020-11-24T11:35:22.880" v="98" actId="1076"/>
          <ac:spMkLst>
            <pc:docMk/>
            <pc:sldMk cId="161235490" sldId="273"/>
            <ac:spMk id="5" creationId="{EAC6129C-C770-45CE-931E-8F2C4E2C1EDC}"/>
          </ac:spMkLst>
        </pc:spChg>
        <pc:spChg chg="add mod">
          <ac:chgData name="Murphy, Denise (ASD-N)" userId="S::denise.murphy@nbed.nb.ca::d0ab35c5-041d-4fc3-a54c-5e144097547b" providerId="AD" clId="Web-{8E156D8D-B3F8-C172-A7A3-3535E487B6AF}" dt="2020-11-24T11:38:52.774" v="233" actId="1076"/>
          <ac:spMkLst>
            <pc:docMk/>
            <pc:sldMk cId="161235490" sldId="273"/>
            <ac:spMk id="6" creationId="{ACE62731-D435-46C0-8855-99E35C3BB4AB}"/>
          </ac:spMkLst>
        </pc:spChg>
        <pc:spChg chg="add mod">
          <ac:chgData name="Murphy, Denise (ASD-N)" userId="S::denise.murphy@nbed.nb.ca::d0ab35c5-041d-4fc3-a54c-5e144097547b" providerId="AD" clId="Web-{8E156D8D-B3F8-C172-A7A3-3535E487B6AF}" dt="2020-11-24T11:38:55.868" v="234" actId="1076"/>
          <ac:spMkLst>
            <pc:docMk/>
            <pc:sldMk cId="161235490" sldId="273"/>
            <ac:spMk id="14" creationId="{838F14F4-CB3A-4BF3-BF8E-B21356EDEBF7}"/>
          </ac:spMkLst>
        </pc:spChg>
        <pc:spChg chg="add">
          <ac:chgData name="Murphy, Denise (ASD-N)" userId="S::denise.murphy@nbed.nb.ca::d0ab35c5-041d-4fc3-a54c-5e144097547b" providerId="AD" clId="Web-{8E156D8D-B3F8-C172-A7A3-3535E487B6AF}" dt="2020-11-24T11:33:17.520" v="16"/>
          <ac:spMkLst>
            <pc:docMk/>
            <pc:sldMk cId="161235490" sldId="273"/>
            <ac:spMk id="15" creationId="{E67A1FC6-22FB-4EA7-B90A-C9F18FBEF30F}"/>
          </ac:spMkLst>
        </pc:spChg>
        <pc:spChg chg="add mod">
          <ac:chgData name="Murphy, Denise (ASD-N)" userId="S::denise.murphy@nbed.nb.ca::d0ab35c5-041d-4fc3-a54c-5e144097547b" providerId="AD" clId="Web-{8E156D8D-B3F8-C172-A7A3-3535E487B6AF}" dt="2020-11-24T11:38:45.274" v="232" actId="1076"/>
          <ac:spMkLst>
            <pc:docMk/>
            <pc:sldMk cId="161235490" sldId="273"/>
            <ac:spMk id="16" creationId="{798643FA-D87D-4E8A-BB08-F1EF8C3A14CC}"/>
          </ac:spMkLst>
        </pc:spChg>
        <pc:spChg chg="add">
          <ac:chgData name="Murphy, Denise (ASD-N)" userId="S::denise.murphy@nbed.nb.ca::d0ab35c5-041d-4fc3-a54c-5e144097547b" providerId="AD" clId="Web-{8E156D8D-B3F8-C172-A7A3-3535E487B6AF}" dt="2020-11-24T11:33:17.520" v="16"/>
          <ac:spMkLst>
            <pc:docMk/>
            <pc:sldMk cId="161235490" sldId="273"/>
            <ac:spMk id="17" creationId="{6246FDC4-DD97-431A-914A-9EB57A4A3C7C}"/>
          </ac:spMkLst>
        </pc:spChg>
        <pc:spChg chg="add mod">
          <ac:chgData name="Murphy, Denise (ASD-N)" userId="S::denise.murphy@nbed.nb.ca::d0ab35c5-041d-4fc3-a54c-5e144097547b" providerId="AD" clId="Web-{8E156D8D-B3F8-C172-A7A3-3535E487B6AF}" dt="2020-11-24T11:38:28.852" v="229" actId="1076"/>
          <ac:spMkLst>
            <pc:docMk/>
            <pc:sldMk cId="161235490" sldId="273"/>
            <ac:spMk id="18" creationId="{299F20BB-E11F-44BF-A1DF-7D904AF7109E}"/>
          </ac:spMkLst>
        </pc:spChg>
        <pc:spChg chg="add">
          <ac:chgData name="Murphy, Denise (ASD-N)" userId="S::denise.murphy@nbed.nb.ca::d0ab35c5-041d-4fc3-a54c-5e144097547b" providerId="AD" clId="Web-{8E156D8D-B3F8-C172-A7A3-3535E487B6AF}" dt="2020-11-24T11:33:17.520" v="16"/>
          <ac:spMkLst>
            <pc:docMk/>
            <pc:sldMk cId="161235490" sldId="273"/>
            <ac:spMk id="19" creationId="{CD4E68A2-74B0-42F5-BB75-2E1A7C2018C7}"/>
          </ac:spMkLst>
        </pc:spChg>
        <pc:grpChg chg="add">
          <ac:chgData name="Murphy, Denise (ASD-N)" userId="S::denise.murphy@nbed.nb.ca::d0ab35c5-041d-4fc3-a54c-5e144097547b" providerId="AD" clId="Web-{8E156D8D-B3F8-C172-A7A3-3535E487B6AF}" dt="2020-11-24T11:33:17.520" v="16"/>
          <ac:grpSpMkLst>
            <pc:docMk/>
            <pc:sldMk cId="161235490" sldId="273"/>
            <ac:grpSpMk id="7" creationId="{E9D059B6-ADD8-488A-B346-63289E90D13F}"/>
          </ac:grpSpMkLst>
        </pc:grpChg>
      </pc:sldChg>
    </pc:docChg>
  </pc:docChgLst>
  <pc:docChgLst>
    <pc:chgData name="Murphy, Denise (ASD-N)" userId="S::denise.murphy@nbed.nb.ca::d0ab35c5-041d-4fc3-a54c-5e144097547b" providerId="AD" clId="Web-{4F69B941-080E-F59A-B5C8-0639B85EE0FF}"/>
    <pc:docChg chg="modSld">
      <pc:chgData name="Murphy, Denise (ASD-N)" userId="S::denise.murphy@nbed.nb.ca::d0ab35c5-041d-4fc3-a54c-5e144097547b" providerId="AD" clId="Web-{4F69B941-080E-F59A-B5C8-0639B85EE0FF}" dt="2020-11-12T11:31:47.795" v="5" actId="20577"/>
      <pc:docMkLst>
        <pc:docMk/>
      </pc:docMkLst>
      <pc:sldChg chg="modSp">
        <pc:chgData name="Murphy, Denise (ASD-N)" userId="S::denise.murphy@nbed.nb.ca::d0ab35c5-041d-4fc3-a54c-5e144097547b" providerId="AD" clId="Web-{4F69B941-080E-F59A-B5C8-0639B85EE0FF}" dt="2020-11-12T11:31:47.795" v="4" actId="20577"/>
        <pc:sldMkLst>
          <pc:docMk/>
          <pc:sldMk cId="2026253953" sldId="269"/>
        </pc:sldMkLst>
        <pc:spChg chg="mod">
          <ac:chgData name="Murphy, Denise (ASD-N)" userId="S::denise.murphy@nbed.nb.ca::d0ab35c5-041d-4fc3-a54c-5e144097547b" providerId="AD" clId="Web-{4F69B941-080E-F59A-B5C8-0639B85EE0FF}" dt="2020-11-12T11:31:47.795" v="4" actId="20577"/>
          <ac:spMkLst>
            <pc:docMk/>
            <pc:sldMk cId="2026253953" sldId="269"/>
            <ac:spMk id="3" creationId="{9598C081-9909-45C7-857E-685718801C0D}"/>
          </ac:spMkLst>
        </pc:spChg>
      </pc:sldChg>
    </pc:docChg>
  </pc:docChgLst>
  <pc:docChgLst>
    <pc:chgData name="Murphy, Denise (ASD-N)" userId="S::denise.murphy@nbed.nb.ca::d0ab35c5-041d-4fc3-a54c-5e144097547b" providerId="AD" clId="Web-{E1D7A890-B3F8-7FA9-0C08-81CFFB41B934}"/>
    <pc:docChg chg="modSld">
      <pc:chgData name="Murphy, Denise (ASD-N)" userId="S::denise.murphy@nbed.nb.ca::d0ab35c5-041d-4fc3-a54c-5e144097547b" providerId="AD" clId="Web-{E1D7A890-B3F8-7FA9-0C08-81CFFB41B934}" dt="2020-11-13T11:44:26.309" v="146" actId="1076"/>
      <pc:docMkLst>
        <pc:docMk/>
      </pc:docMkLst>
      <pc:sldChg chg="addSp modSp">
        <pc:chgData name="Murphy, Denise (ASD-N)" userId="S::denise.murphy@nbed.nb.ca::d0ab35c5-041d-4fc3-a54c-5e144097547b" providerId="AD" clId="Web-{E1D7A890-B3F8-7FA9-0C08-81CFFB41B934}" dt="2020-11-13T11:44:26.309" v="146" actId="1076"/>
        <pc:sldMkLst>
          <pc:docMk/>
          <pc:sldMk cId="1927029394" sldId="262"/>
        </pc:sldMkLst>
        <pc:spChg chg="mod">
          <ac:chgData name="Murphy, Denise (ASD-N)" userId="S::denise.murphy@nbed.nb.ca::d0ab35c5-041d-4fc3-a54c-5e144097547b" providerId="AD" clId="Web-{E1D7A890-B3F8-7FA9-0C08-81CFFB41B934}" dt="2020-11-13T11:43:35.043" v="110" actId="1076"/>
          <ac:spMkLst>
            <pc:docMk/>
            <pc:sldMk cId="1927029394" sldId="262"/>
            <ac:spMk id="3" creationId="{188B73B2-4FC9-4F76-94D5-4F011431FCCD}"/>
          </ac:spMkLst>
        </pc:spChg>
        <pc:spChg chg="add mod">
          <ac:chgData name="Murphy, Denise (ASD-N)" userId="S::denise.murphy@nbed.nb.ca::d0ab35c5-041d-4fc3-a54c-5e144097547b" providerId="AD" clId="Web-{E1D7A890-B3F8-7FA9-0C08-81CFFB41B934}" dt="2020-11-13T11:44:26.309" v="146" actId="1076"/>
          <ac:spMkLst>
            <pc:docMk/>
            <pc:sldMk cId="1927029394" sldId="262"/>
            <ac:spMk id="4" creationId="{FAEA0E1C-A1FC-4582-B935-6577499F1B71}"/>
          </ac:spMkLst>
        </pc:spChg>
      </pc:sldChg>
    </pc:docChg>
  </pc:docChgLst>
  <pc:docChgLst>
    <pc:chgData name="Murphy, Denise (ASD-N)" userId="S::denise.murphy@nbed.nb.ca::d0ab35c5-041d-4fc3-a54c-5e144097547b" providerId="AD" clId="Web-{6FE943E0-5EFF-729B-52A3-BE0964CE754D}"/>
    <pc:docChg chg="addSld delSld modSld">
      <pc:chgData name="Murphy, Denise (ASD-N)" userId="S::denise.murphy@nbed.nb.ca::d0ab35c5-041d-4fc3-a54c-5e144097547b" providerId="AD" clId="Web-{6FE943E0-5EFF-729B-52A3-BE0964CE754D}" dt="2020-12-03T17:41:44.025" v="162" actId="1076"/>
      <pc:docMkLst>
        <pc:docMk/>
      </pc:docMkLst>
      <pc:sldChg chg="del">
        <pc:chgData name="Murphy, Denise (ASD-N)" userId="S::denise.murphy@nbed.nb.ca::d0ab35c5-041d-4fc3-a54c-5e144097547b" providerId="AD" clId="Web-{6FE943E0-5EFF-729B-52A3-BE0964CE754D}" dt="2020-12-03T17:35:42.665" v="0"/>
        <pc:sldMkLst>
          <pc:docMk/>
          <pc:sldMk cId="3884304638" sldId="264"/>
        </pc:sldMkLst>
      </pc:sldChg>
      <pc:sldChg chg="addSp modSp new">
        <pc:chgData name="Murphy, Denise (ASD-N)" userId="S::denise.murphy@nbed.nb.ca::d0ab35c5-041d-4fc3-a54c-5e144097547b" providerId="AD" clId="Web-{6FE943E0-5EFF-729B-52A3-BE0964CE754D}" dt="2020-12-03T17:41:44.025" v="162" actId="1076"/>
        <pc:sldMkLst>
          <pc:docMk/>
          <pc:sldMk cId="3632917375" sldId="274"/>
        </pc:sldMkLst>
        <pc:spChg chg="add mod">
          <ac:chgData name="Murphy, Denise (ASD-N)" userId="S::denise.murphy@nbed.nb.ca::d0ab35c5-041d-4fc3-a54c-5e144097547b" providerId="AD" clId="Web-{6FE943E0-5EFF-729B-52A3-BE0964CE754D}" dt="2020-12-03T17:41:44.025" v="162" actId="1076"/>
          <ac:spMkLst>
            <pc:docMk/>
            <pc:sldMk cId="3632917375" sldId="274"/>
            <ac:spMk id="4" creationId="{9D4536D0-0F27-4B4C-A9DC-499FCE032829}"/>
          </ac:spMkLst>
        </pc:spChg>
        <pc:spChg chg="add mod">
          <ac:chgData name="Murphy, Denise (ASD-N)" userId="S::denise.murphy@nbed.nb.ca::d0ab35c5-041d-4fc3-a54c-5e144097547b" providerId="AD" clId="Web-{6FE943E0-5EFF-729B-52A3-BE0964CE754D}" dt="2020-12-03T17:41:23.805" v="158" actId="1076"/>
          <ac:spMkLst>
            <pc:docMk/>
            <pc:sldMk cId="3632917375" sldId="274"/>
            <ac:spMk id="5" creationId="{88F6BE47-6739-417B-BDA3-6BE95ADE8DFE}"/>
          </ac:spMkLst>
        </pc:spChg>
        <pc:graphicFrameChg chg="add mod modGraphic">
          <ac:chgData name="Murphy, Denise (ASD-N)" userId="S::denise.murphy@nbed.nb.ca::d0ab35c5-041d-4fc3-a54c-5e144097547b" providerId="AD" clId="Web-{6FE943E0-5EFF-729B-52A3-BE0964CE754D}" dt="2020-12-03T17:41:36.493" v="161" actId="1076"/>
          <ac:graphicFrameMkLst>
            <pc:docMk/>
            <pc:sldMk cId="3632917375" sldId="274"/>
            <ac:graphicFrameMk id="3" creationId="{A61E4771-BFCF-4A52-9BE8-511C9B8C1392}"/>
          </ac:graphicFrameMkLst>
        </pc:graphicFrameChg>
      </pc:sldChg>
    </pc:docChg>
  </pc:docChgLst>
  <pc:docChgLst>
    <pc:chgData name="Murphy, Denise (ASD-N)" userId="S::denise.murphy@nbed.nb.ca::d0ab35c5-041d-4fc3-a54c-5e144097547b" providerId="AD" clId="Web-{DC5ED579-C628-B083-C9BC-F76DD5D4F7EE}"/>
    <pc:docChg chg="modSld">
      <pc:chgData name="Murphy, Denise (ASD-N)" userId="S::denise.murphy@nbed.nb.ca::d0ab35c5-041d-4fc3-a54c-5e144097547b" providerId="AD" clId="Web-{DC5ED579-C628-B083-C9BC-F76DD5D4F7EE}" dt="2020-11-17T15:13:38.786" v="19" actId="20577"/>
      <pc:docMkLst>
        <pc:docMk/>
      </pc:docMkLst>
      <pc:sldChg chg="modSp">
        <pc:chgData name="Murphy, Denise (ASD-N)" userId="S::denise.murphy@nbed.nb.ca::d0ab35c5-041d-4fc3-a54c-5e144097547b" providerId="AD" clId="Web-{DC5ED579-C628-B083-C9BC-F76DD5D4F7EE}" dt="2020-11-17T15:13:38.786" v="18" actId="20577"/>
        <pc:sldMkLst>
          <pc:docMk/>
          <pc:sldMk cId="3034987994" sldId="272"/>
        </pc:sldMkLst>
        <pc:spChg chg="mod">
          <ac:chgData name="Murphy, Denise (ASD-N)" userId="S::denise.murphy@nbed.nb.ca::d0ab35c5-041d-4fc3-a54c-5e144097547b" providerId="AD" clId="Web-{DC5ED579-C628-B083-C9BC-F76DD5D4F7EE}" dt="2020-11-17T15:13:38.786" v="18" actId="20577"/>
          <ac:spMkLst>
            <pc:docMk/>
            <pc:sldMk cId="3034987994" sldId="272"/>
            <ac:spMk id="4" creationId="{6C0B3E07-22B2-4790-A82F-3DC893707516}"/>
          </ac:spMkLst>
        </pc:spChg>
      </pc:sldChg>
    </pc:docChg>
  </pc:docChgLst>
  <pc:docChgLst>
    <pc:chgData name="Murphy, Denise (ASD-N)" userId="S::denise.murphy@nbed.nb.ca::d0ab35c5-041d-4fc3-a54c-5e144097547b" providerId="AD" clId="Web-{3E4719E4-4CCB-632C-A3CC-A98B40B19848}"/>
    <pc:docChg chg="addSld modSld sldOrd">
      <pc:chgData name="Murphy, Denise (ASD-N)" userId="S::denise.murphy@nbed.nb.ca::d0ab35c5-041d-4fc3-a54c-5e144097547b" providerId="AD" clId="Web-{3E4719E4-4CCB-632C-A3CC-A98B40B19848}" dt="2020-11-10T19:19:49.985" v="388" actId="20577"/>
      <pc:docMkLst>
        <pc:docMk/>
      </pc:docMkLst>
      <pc:sldChg chg="ord">
        <pc:chgData name="Murphy, Denise (ASD-N)" userId="S::denise.murphy@nbed.nb.ca::d0ab35c5-041d-4fc3-a54c-5e144097547b" providerId="AD" clId="Web-{3E4719E4-4CCB-632C-A3CC-A98B40B19848}" dt="2020-11-10T11:28:57.347" v="135"/>
        <pc:sldMkLst>
          <pc:docMk/>
          <pc:sldMk cId="1927029394" sldId="262"/>
        </pc:sldMkLst>
      </pc:sldChg>
      <pc:sldChg chg="ord">
        <pc:chgData name="Murphy, Denise (ASD-N)" userId="S::denise.murphy@nbed.nb.ca::d0ab35c5-041d-4fc3-a54c-5e144097547b" providerId="AD" clId="Web-{3E4719E4-4CCB-632C-A3CC-A98B40B19848}" dt="2020-11-10T11:28:59.597" v="136"/>
        <pc:sldMkLst>
          <pc:docMk/>
          <pc:sldMk cId="3884304638" sldId="264"/>
        </pc:sldMkLst>
      </pc:sldChg>
      <pc:sldChg chg="addSp delSp modSp new mod setBg">
        <pc:chgData name="Murphy, Denise (ASD-N)" userId="S::denise.murphy@nbed.nb.ca::d0ab35c5-041d-4fc3-a54c-5e144097547b" providerId="AD" clId="Web-{3E4719E4-4CCB-632C-A3CC-A98B40B19848}" dt="2020-11-09T17:23:45.926" v="134" actId="1076"/>
        <pc:sldMkLst>
          <pc:docMk/>
          <pc:sldMk cId="99686808" sldId="268"/>
        </pc:sldMkLst>
        <pc:spChg chg="add mod">
          <ac:chgData name="Murphy, Denise (ASD-N)" userId="S::denise.murphy@nbed.nb.ca::d0ab35c5-041d-4fc3-a54c-5e144097547b" providerId="AD" clId="Web-{3E4719E4-4CCB-632C-A3CC-A98B40B19848}" dt="2020-11-09T17:20:12.082" v="97" actId="20577"/>
          <ac:spMkLst>
            <pc:docMk/>
            <pc:sldMk cId="99686808" sldId="268"/>
            <ac:spMk id="2" creationId="{F3A8982C-7F8A-4030-940D-2C0BB752C475}"/>
          </ac:spMkLst>
        </pc:spChg>
        <pc:spChg chg="add mod ord">
          <ac:chgData name="Murphy, Denise (ASD-N)" userId="S::denise.murphy@nbed.nb.ca::d0ab35c5-041d-4fc3-a54c-5e144097547b" providerId="AD" clId="Web-{3E4719E4-4CCB-632C-A3CC-A98B40B19848}" dt="2020-11-09T17:23:45.926" v="134" actId="1076"/>
          <ac:spMkLst>
            <pc:docMk/>
            <pc:sldMk cId="99686808" sldId="268"/>
            <ac:spMk id="3" creationId="{EC9F2DED-307D-48AF-8F71-6981FBE87766}"/>
          </ac:spMkLst>
        </pc:spChg>
        <pc:spChg chg="add del mod">
          <ac:chgData name="Murphy, Denise (ASD-N)" userId="S::denise.murphy@nbed.nb.ca::d0ab35c5-041d-4fc3-a54c-5e144097547b" providerId="AD" clId="Web-{3E4719E4-4CCB-632C-A3CC-A98B40B19848}" dt="2020-11-09T17:19:52.566" v="92"/>
          <ac:spMkLst>
            <pc:docMk/>
            <pc:sldMk cId="99686808" sldId="268"/>
            <ac:spMk id="5" creationId="{714AE58F-C11E-4830-9CE5-41332FCD87E2}"/>
          </ac:spMkLst>
        </pc:spChg>
        <pc:spChg chg="add mod">
          <ac:chgData name="Murphy, Denise (ASD-N)" userId="S::denise.murphy@nbed.nb.ca::d0ab35c5-041d-4fc3-a54c-5e144097547b" providerId="AD" clId="Web-{3E4719E4-4CCB-632C-A3CC-A98B40B19848}" dt="2020-11-09T17:23:07.457" v="127"/>
          <ac:spMkLst>
            <pc:docMk/>
            <pc:sldMk cId="99686808" sldId="268"/>
            <ac:spMk id="8" creationId="{A2B06CC5-D5E1-41CC-9F08-1295837E6273}"/>
          </ac:spMkLst>
        </pc:spChg>
        <pc:spChg chg="add del mod">
          <ac:chgData name="Murphy, Denise (ASD-N)" userId="S::denise.murphy@nbed.nb.ca::d0ab35c5-041d-4fc3-a54c-5e144097547b" providerId="AD" clId="Web-{3E4719E4-4CCB-632C-A3CC-A98B40B19848}" dt="2020-11-09T17:23:07.457" v="127"/>
          <ac:spMkLst>
            <pc:docMk/>
            <pc:sldMk cId="99686808" sldId="268"/>
            <ac:spMk id="11" creationId="{E338E006-F733-455E-A268-D8827C6C4BD8}"/>
          </ac:spMkLst>
        </pc:spChg>
        <pc:spChg chg="add del">
          <ac:chgData name="Murphy, Denise (ASD-N)" userId="S::denise.murphy@nbed.nb.ca::d0ab35c5-041d-4fc3-a54c-5e144097547b" providerId="AD" clId="Web-{3E4719E4-4CCB-632C-A3CC-A98B40B19848}" dt="2020-11-09T17:23:07.457" v="127"/>
          <ac:spMkLst>
            <pc:docMk/>
            <pc:sldMk cId="99686808" sldId="268"/>
            <ac:spMk id="16" creationId="{E65A0BA4-A99F-455C-96F2-1FF084E1CCDE}"/>
          </ac:spMkLst>
        </pc:spChg>
        <pc:spChg chg="add">
          <ac:chgData name="Murphy, Denise (ASD-N)" userId="S::denise.murphy@nbed.nb.ca::d0ab35c5-041d-4fc3-a54c-5e144097547b" providerId="AD" clId="Web-{3E4719E4-4CCB-632C-A3CC-A98B40B19848}" dt="2020-11-09T17:23:07.457" v="127"/>
          <ac:spMkLst>
            <pc:docMk/>
            <pc:sldMk cId="99686808" sldId="268"/>
            <ac:spMk id="29" creationId="{1C899875-FFAA-4CF9-95C9-A1E0ACE04F03}"/>
          </ac:spMkLst>
        </pc:spChg>
        <pc:grpChg chg="add">
          <ac:chgData name="Murphy, Denise (ASD-N)" userId="S::denise.murphy@nbed.nb.ca::d0ab35c5-041d-4fc3-a54c-5e144097547b" providerId="AD" clId="Web-{3E4719E4-4CCB-632C-A3CC-A98B40B19848}" dt="2020-11-09T17:23:07.457" v="127"/>
          <ac:grpSpMkLst>
            <pc:docMk/>
            <pc:sldMk cId="99686808" sldId="268"/>
            <ac:grpSpMk id="21" creationId="{357E07B9-1150-4218-9A36-003981646ABA}"/>
          </ac:grpSpMkLst>
        </pc:grpChg>
        <pc:grpChg chg="add">
          <ac:chgData name="Murphy, Denise (ASD-N)" userId="S::denise.murphy@nbed.nb.ca::d0ab35c5-041d-4fc3-a54c-5e144097547b" providerId="AD" clId="Web-{3E4719E4-4CCB-632C-A3CC-A98B40B19848}" dt="2020-11-09T17:23:07.457" v="127"/>
          <ac:grpSpMkLst>
            <pc:docMk/>
            <pc:sldMk cId="99686808" sldId="268"/>
            <ac:grpSpMk id="31" creationId="{7EC72923-6DF5-401F-A6FF-D60F723514C4}"/>
          </ac:grpSpMkLst>
        </pc:grpChg>
        <pc:picChg chg="add del mod">
          <ac:chgData name="Murphy, Denise (ASD-N)" userId="S::denise.murphy@nbed.nb.ca::d0ab35c5-041d-4fc3-a54c-5e144097547b" providerId="AD" clId="Web-{3E4719E4-4CCB-632C-A3CC-A98B40B19848}" dt="2020-11-09T17:19:57.769" v="94"/>
          <ac:picMkLst>
            <pc:docMk/>
            <pc:sldMk cId="99686808" sldId="268"/>
            <ac:picMk id="4" creationId="{1DA668DB-B875-4ED4-8998-199F8E63AA05}"/>
          </ac:picMkLst>
        </pc:picChg>
        <pc:picChg chg="add mod ord">
          <ac:chgData name="Murphy, Denise (ASD-N)" userId="S::denise.murphy@nbed.nb.ca::d0ab35c5-041d-4fc3-a54c-5e144097547b" providerId="AD" clId="Web-{3E4719E4-4CCB-632C-A3CC-A98B40B19848}" dt="2020-11-09T17:23:07.457" v="127"/>
          <ac:picMkLst>
            <pc:docMk/>
            <pc:sldMk cId="99686808" sldId="268"/>
            <ac:picMk id="7" creationId="{AA20A630-6DEF-4183-8CCB-4E133780C72B}"/>
          </ac:picMkLst>
        </pc:picChg>
        <pc:picChg chg="add mod ord">
          <ac:chgData name="Murphy, Denise (ASD-N)" userId="S::denise.murphy@nbed.nb.ca::d0ab35c5-041d-4fc3-a54c-5e144097547b" providerId="AD" clId="Web-{3E4719E4-4CCB-632C-A3CC-A98B40B19848}" dt="2020-11-09T17:23:07.457" v="127"/>
          <ac:picMkLst>
            <pc:docMk/>
            <pc:sldMk cId="99686808" sldId="268"/>
            <ac:picMk id="10" creationId="{15235255-BE35-447B-AE83-A3BAD6EA0709}"/>
          </ac:picMkLst>
        </pc:picChg>
      </pc:sldChg>
      <pc:sldChg chg="addSp delSp modSp new mod ord setBg">
        <pc:chgData name="Murphy, Denise (ASD-N)" userId="S::denise.murphy@nbed.nb.ca::d0ab35c5-041d-4fc3-a54c-5e144097547b" providerId="AD" clId="Web-{3E4719E4-4CCB-632C-A3CC-A98B40B19848}" dt="2020-11-10T19:19:49.985" v="387" actId="20577"/>
        <pc:sldMkLst>
          <pc:docMk/>
          <pc:sldMk cId="2026253953" sldId="269"/>
        </pc:sldMkLst>
        <pc:spChg chg="add mod">
          <ac:chgData name="Murphy, Denise (ASD-N)" userId="S::denise.murphy@nbed.nb.ca::d0ab35c5-041d-4fc3-a54c-5e144097547b" providerId="AD" clId="Web-{3E4719E4-4CCB-632C-A3CC-A98B40B19848}" dt="2020-11-10T19:06:47.571" v="329" actId="1076"/>
          <ac:spMkLst>
            <pc:docMk/>
            <pc:sldMk cId="2026253953" sldId="269"/>
            <ac:spMk id="2" creationId="{0E786CA5-B734-4512-B001-49A2CC3DA504}"/>
          </ac:spMkLst>
        </pc:spChg>
        <pc:spChg chg="add mod">
          <ac:chgData name="Murphy, Denise (ASD-N)" userId="S::denise.murphy@nbed.nb.ca::d0ab35c5-041d-4fc3-a54c-5e144097547b" providerId="AD" clId="Web-{3E4719E4-4CCB-632C-A3CC-A98B40B19848}" dt="2020-11-10T19:19:49.985" v="387" actId="20577"/>
          <ac:spMkLst>
            <pc:docMk/>
            <pc:sldMk cId="2026253953" sldId="269"/>
            <ac:spMk id="3" creationId="{9598C081-9909-45C7-857E-685718801C0D}"/>
          </ac:spMkLst>
        </pc:spChg>
        <pc:spChg chg="add del">
          <ac:chgData name="Murphy, Denise (ASD-N)" userId="S::denise.murphy@nbed.nb.ca::d0ab35c5-041d-4fc3-a54c-5e144097547b" providerId="AD" clId="Web-{3E4719E4-4CCB-632C-A3CC-A98B40B19848}" dt="2020-11-10T19:06:27.054" v="324"/>
          <ac:spMkLst>
            <pc:docMk/>
            <pc:sldMk cId="2026253953" sldId="269"/>
            <ac:spMk id="17" creationId="{E9DDD80A-901E-4334-B2FE-674ED603FC47}"/>
          </ac:spMkLst>
        </pc:spChg>
        <pc:grpChg chg="add del">
          <ac:chgData name="Murphy, Denise (ASD-N)" userId="S::denise.murphy@nbed.nb.ca::d0ab35c5-041d-4fc3-a54c-5e144097547b" providerId="AD" clId="Web-{3E4719E4-4CCB-632C-A3CC-A98B40B19848}" dt="2020-11-10T19:06:27.054" v="324"/>
          <ac:grpSpMkLst>
            <pc:docMk/>
            <pc:sldMk cId="2026253953" sldId="269"/>
            <ac:grpSpMk id="9" creationId="{C4DBDFA9-08EB-4D7B-A78D-C55FA0411538}"/>
          </ac:grpSpMkLst>
        </pc:grpChg>
        <pc:grpChg chg="add">
          <ac:chgData name="Murphy, Denise (ASD-N)" userId="S::denise.murphy@nbed.nb.ca::d0ab35c5-041d-4fc3-a54c-5e144097547b" providerId="AD" clId="Web-{3E4719E4-4CCB-632C-A3CC-A98B40B19848}" dt="2020-11-10T19:06:27.054" v="324"/>
          <ac:grpSpMkLst>
            <pc:docMk/>
            <pc:sldMk cId="2026253953" sldId="269"/>
            <ac:grpSpMk id="22" creationId="{1BE13223-D3D1-42C5-B4C3-6ECA53585068}"/>
          </ac:grpSpMkLst>
        </pc:grpChg>
        <pc:picChg chg="add mod ord">
          <ac:chgData name="Murphy, Denise (ASD-N)" userId="S::denise.murphy@nbed.nb.ca::d0ab35c5-041d-4fc3-a54c-5e144097547b" providerId="AD" clId="Web-{3E4719E4-4CCB-632C-A3CC-A98B40B19848}" dt="2020-11-10T19:06:27.054" v="324"/>
          <ac:picMkLst>
            <pc:docMk/>
            <pc:sldMk cId="2026253953" sldId="269"/>
            <ac:picMk id="6" creationId="{58C752FC-A96D-4028-BF75-69A43A57A4FF}"/>
          </ac:picMkLst>
        </pc:picChg>
      </pc:sldChg>
      <pc:sldChg chg="new">
        <pc:chgData name="Murphy, Denise (ASD-N)" userId="S::denise.murphy@nbed.nb.ca::d0ab35c5-041d-4fc3-a54c-5e144097547b" providerId="AD" clId="Web-{3E4719E4-4CCB-632C-A3CC-A98B40B19848}" dt="2020-11-09T17:17:00.893" v="2"/>
        <pc:sldMkLst>
          <pc:docMk/>
          <pc:sldMk cId="3832363653" sldId="2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CA78C-B84E-417E-9E10-5850C2603BDD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44CF5B7-8934-4A8E-977F-E11F99346898}">
      <dgm:prSet/>
      <dgm:spPr/>
      <dgm:t>
        <a:bodyPr/>
        <a:lstStyle/>
        <a:p>
          <a:r>
            <a:rPr lang="en-US" b="1"/>
            <a:t>Mrs. Murphy : Charleigh why is six afraid of seven?​​</a:t>
          </a:r>
          <a:endParaRPr lang="en-US"/>
        </a:p>
      </dgm:t>
    </dgm:pt>
    <dgm:pt modelId="{A92C6471-9F9C-4DCA-AFBD-3F0BF34669E9}" type="parTrans" cxnId="{88C02D56-0BCA-42BA-8943-B99C5D43E159}">
      <dgm:prSet/>
      <dgm:spPr/>
      <dgm:t>
        <a:bodyPr/>
        <a:lstStyle/>
        <a:p>
          <a:endParaRPr lang="en-US"/>
        </a:p>
      </dgm:t>
    </dgm:pt>
    <dgm:pt modelId="{A56967B7-5990-4F72-ADD7-0E476337A501}" type="sibTrans" cxnId="{88C02D56-0BCA-42BA-8943-B99C5D43E159}">
      <dgm:prSet/>
      <dgm:spPr/>
      <dgm:t>
        <a:bodyPr/>
        <a:lstStyle/>
        <a:p>
          <a:endParaRPr lang="en-US"/>
        </a:p>
      </dgm:t>
    </dgm:pt>
    <dgm:pt modelId="{E17B5ED5-CA28-41E1-8EFB-41906777B3B6}">
      <dgm:prSet/>
      <dgm:spPr/>
      <dgm:t>
        <a:bodyPr/>
        <a:lstStyle/>
        <a:p>
          <a:r>
            <a:rPr lang="en-US" b="1"/>
            <a:t>​</a:t>
          </a:r>
          <a:endParaRPr lang="en-US"/>
        </a:p>
      </dgm:t>
    </dgm:pt>
    <dgm:pt modelId="{6C7CE9AF-0684-4D16-BB5F-B9C83AF3AEE9}" type="parTrans" cxnId="{49C3BFEF-F2A4-45A5-89CC-EE57D7927CB7}">
      <dgm:prSet/>
      <dgm:spPr/>
      <dgm:t>
        <a:bodyPr/>
        <a:lstStyle/>
        <a:p>
          <a:endParaRPr lang="en-US"/>
        </a:p>
      </dgm:t>
    </dgm:pt>
    <dgm:pt modelId="{4699C12D-6D53-452A-99E8-10FAE4C1A1EF}" type="sibTrans" cxnId="{49C3BFEF-F2A4-45A5-89CC-EE57D7927CB7}">
      <dgm:prSet/>
      <dgm:spPr/>
      <dgm:t>
        <a:bodyPr/>
        <a:lstStyle/>
        <a:p>
          <a:endParaRPr lang="en-US"/>
        </a:p>
      </dgm:t>
    </dgm:pt>
    <dgm:pt modelId="{DEC18505-AE43-4924-ACD1-6AE403DCC498}">
      <dgm:prSet/>
      <dgm:spPr/>
      <dgm:t>
        <a:bodyPr/>
        <a:lstStyle/>
        <a:p>
          <a:r>
            <a:rPr lang="en-US" b="1"/>
            <a:t>Charleigh : I don't know Mrs. Murphy why is six afraid of seven?​​</a:t>
          </a:r>
          <a:endParaRPr lang="en-US"/>
        </a:p>
      </dgm:t>
    </dgm:pt>
    <dgm:pt modelId="{B64688C6-D46B-4E9B-9FE0-3638AD6998B5}" type="parTrans" cxnId="{E13A9B50-D39F-41CD-BC57-6074AA5F4C71}">
      <dgm:prSet/>
      <dgm:spPr/>
      <dgm:t>
        <a:bodyPr/>
        <a:lstStyle/>
        <a:p>
          <a:endParaRPr lang="en-US"/>
        </a:p>
      </dgm:t>
    </dgm:pt>
    <dgm:pt modelId="{B9535D6E-E6B4-4928-885B-1B0D257CB5C3}" type="sibTrans" cxnId="{E13A9B50-D39F-41CD-BC57-6074AA5F4C71}">
      <dgm:prSet/>
      <dgm:spPr/>
      <dgm:t>
        <a:bodyPr/>
        <a:lstStyle/>
        <a:p>
          <a:endParaRPr lang="en-US"/>
        </a:p>
      </dgm:t>
    </dgm:pt>
    <dgm:pt modelId="{728BC479-CAD9-421F-BCA8-D75A34EBEC74}">
      <dgm:prSet/>
      <dgm:spPr/>
      <dgm:t>
        <a:bodyPr/>
        <a:lstStyle/>
        <a:p>
          <a:r>
            <a:rPr lang="en-US" b="1"/>
            <a:t>​​</a:t>
          </a:r>
          <a:endParaRPr lang="en-US"/>
        </a:p>
      </dgm:t>
    </dgm:pt>
    <dgm:pt modelId="{1205ACE0-2D68-4A0A-874F-E52BA6EB8762}" type="parTrans" cxnId="{653E8976-8C11-4BC8-94D5-0207010C333D}">
      <dgm:prSet/>
      <dgm:spPr/>
      <dgm:t>
        <a:bodyPr/>
        <a:lstStyle/>
        <a:p>
          <a:endParaRPr lang="en-US"/>
        </a:p>
      </dgm:t>
    </dgm:pt>
    <dgm:pt modelId="{D7E2EC35-2A29-4C00-9AEA-B31413DC9C5C}" type="sibTrans" cxnId="{653E8976-8C11-4BC8-94D5-0207010C333D}">
      <dgm:prSet/>
      <dgm:spPr/>
      <dgm:t>
        <a:bodyPr/>
        <a:lstStyle/>
        <a:p>
          <a:endParaRPr lang="en-US"/>
        </a:p>
      </dgm:t>
    </dgm:pt>
    <dgm:pt modelId="{A8784FF2-D8FB-4A50-9178-DF95B52108D2}">
      <dgm:prSet/>
      <dgm:spPr/>
      <dgm:t>
        <a:bodyPr/>
        <a:lstStyle/>
        <a:p>
          <a:r>
            <a:rPr lang="en-US" b="1"/>
            <a:t>Mrs. Murphy : Six is afraid of seven because seven eight nine.​​</a:t>
          </a:r>
          <a:endParaRPr lang="en-US"/>
        </a:p>
      </dgm:t>
    </dgm:pt>
    <dgm:pt modelId="{99AF1AB5-D315-4E42-8791-9EADEE7BC486}" type="parTrans" cxnId="{21F8A73E-EE3D-440C-8E80-162974A08666}">
      <dgm:prSet/>
      <dgm:spPr/>
      <dgm:t>
        <a:bodyPr/>
        <a:lstStyle/>
        <a:p>
          <a:endParaRPr lang="en-US"/>
        </a:p>
      </dgm:t>
    </dgm:pt>
    <dgm:pt modelId="{4EF3DA3D-CE1E-4642-AAD8-51EABFAFB1F2}" type="sibTrans" cxnId="{21F8A73E-EE3D-440C-8E80-162974A08666}">
      <dgm:prSet/>
      <dgm:spPr/>
      <dgm:t>
        <a:bodyPr/>
        <a:lstStyle/>
        <a:p>
          <a:endParaRPr lang="en-US"/>
        </a:p>
      </dgm:t>
    </dgm:pt>
    <dgm:pt modelId="{433D780C-B852-42B7-9350-509BFBDB85AD}" type="pres">
      <dgm:prSet presAssocID="{9D7CA78C-B84E-417E-9E10-5850C2603BDD}" presName="vert0" presStyleCnt="0">
        <dgm:presLayoutVars>
          <dgm:dir/>
          <dgm:animOne val="branch"/>
          <dgm:animLvl val="lvl"/>
        </dgm:presLayoutVars>
      </dgm:prSet>
      <dgm:spPr/>
    </dgm:pt>
    <dgm:pt modelId="{B8E05E1B-7D47-42B4-8EBB-2BAB56AA0C84}" type="pres">
      <dgm:prSet presAssocID="{344CF5B7-8934-4A8E-977F-E11F99346898}" presName="thickLine" presStyleLbl="alignNode1" presStyleIdx="0" presStyleCnt="5"/>
      <dgm:spPr/>
    </dgm:pt>
    <dgm:pt modelId="{97680E85-E78B-49A3-A1F6-CFA551EAE0DD}" type="pres">
      <dgm:prSet presAssocID="{344CF5B7-8934-4A8E-977F-E11F99346898}" presName="horz1" presStyleCnt="0"/>
      <dgm:spPr/>
    </dgm:pt>
    <dgm:pt modelId="{54548F3D-C6B3-47C3-9F7C-BFBD6DC86A5A}" type="pres">
      <dgm:prSet presAssocID="{344CF5B7-8934-4A8E-977F-E11F99346898}" presName="tx1" presStyleLbl="revTx" presStyleIdx="0" presStyleCnt="5"/>
      <dgm:spPr/>
    </dgm:pt>
    <dgm:pt modelId="{10314145-39AD-49E5-A06A-71F3E7C159E3}" type="pres">
      <dgm:prSet presAssocID="{344CF5B7-8934-4A8E-977F-E11F99346898}" presName="vert1" presStyleCnt="0"/>
      <dgm:spPr/>
    </dgm:pt>
    <dgm:pt modelId="{18CAFA5A-EFAA-4657-8271-C07171150F87}" type="pres">
      <dgm:prSet presAssocID="{E17B5ED5-CA28-41E1-8EFB-41906777B3B6}" presName="thickLine" presStyleLbl="alignNode1" presStyleIdx="1" presStyleCnt="5"/>
      <dgm:spPr/>
    </dgm:pt>
    <dgm:pt modelId="{DAEFF799-6AC6-4403-AB30-558D72341060}" type="pres">
      <dgm:prSet presAssocID="{E17B5ED5-CA28-41E1-8EFB-41906777B3B6}" presName="horz1" presStyleCnt="0"/>
      <dgm:spPr/>
    </dgm:pt>
    <dgm:pt modelId="{0719AABB-CF7F-406A-8810-DD97CA8C1347}" type="pres">
      <dgm:prSet presAssocID="{E17B5ED5-CA28-41E1-8EFB-41906777B3B6}" presName="tx1" presStyleLbl="revTx" presStyleIdx="1" presStyleCnt="5"/>
      <dgm:spPr/>
    </dgm:pt>
    <dgm:pt modelId="{3BB30F50-F38D-44CF-B7FB-265EACBF6692}" type="pres">
      <dgm:prSet presAssocID="{E17B5ED5-CA28-41E1-8EFB-41906777B3B6}" presName="vert1" presStyleCnt="0"/>
      <dgm:spPr/>
    </dgm:pt>
    <dgm:pt modelId="{C539BD33-7608-4312-B5CE-0BB5690506D5}" type="pres">
      <dgm:prSet presAssocID="{DEC18505-AE43-4924-ACD1-6AE403DCC498}" presName="thickLine" presStyleLbl="alignNode1" presStyleIdx="2" presStyleCnt="5"/>
      <dgm:spPr/>
    </dgm:pt>
    <dgm:pt modelId="{5F1F58A6-7AC5-4C98-B0FE-9E7D7D8AA049}" type="pres">
      <dgm:prSet presAssocID="{DEC18505-AE43-4924-ACD1-6AE403DCC498}" presName="horz1" presStyleCnt="0"/>
      <dgm:spPr/>
    </dgm:pt>
    <dgm:pt modelId="{0ECEDC4F-0861-431F-A459-549AC3A2C23D}" type="pres">
      <dgm:prSet presAssocID="{DEC18505-AE43-4924-ACD1-6AE403DCC498}" presName="tx1" presStyleLbl="revTx" presStyleIdx="2" presStyleCnt="5"/>
      <dgm:spPr/>
    </dgm:pt>
    <dgm:pt modelId="{6C8D7007-AB0B-44AC-B451-5A382323F7DF}" type="pres">
      <dgm:prSet presAssocID="{DEC18505-AE43-4924-ACD1-6AE403DCC498}" presName="vert1" presStyleCnt="0"/>
      <dgm:spPr/>
    </dgm:pt>
    <dgm:pt modelId="{0C8BCCC0-6B6F-4C0F-843D-2553362F3828}" type="pres">
      <dgm:prSet presAssocID="{728BC479-CAD9-421F-BCA8-D75A34EBEC74}" presName="thickLine" presStyleLbl="alignNode1" presStyleIdx="3" presStyleCnt="5"/>
      <dgm:spPr/>
    </dgm:pt>
    <dgm:pt modelId="{AD6B11C6-D4A2-4AB4-A857-5232EB3CCC96}" type="pres">
      <dgm:prSet presAssocID="{728BC479-CAD9-421F-BCA8-D75A34EBEC74}" presName="horz1" presStyleCnt="0"/>
      <dgm:spPr/>
    </dgm:pt>
    <dgm:pt modelId="{C63C2AAA-CD65-4BCD-B675-EA68C953FB63}" type="pres">
      <dgm:prSet presAssocID="{728BC479-CAD9-421F-BCA8-D75A34EBEC74}" presName="tx1" presStyleLbl="revTx" presStyleIdx="3" presStyleCnt="5"/>
      <dgm:spPr/>
    </dgm:pt>
    <dgm:pt modelId="{7779363B-8B0C-49FD-99A8-703E69CA8E70}" type="pres">
      <dgm:prSet presAssocID="{728BC479-CAD9-421F-BCA8-D75A34EBEC74}" presName="vert1" presStyleCnt="0"/>
      <dgm:spPr/>
    </dgm:pt>
    <dgm:pt modelId="{0F9F1565-2AE7-472A-A928-4FCD2DB4FE3B}" type="pres">
      <dgm:prSet presAssocID="{A8784FF2-D8FB-4A50-9178-DF95B52108D2}" presName="thickLine" presStyleLbl="alignNode1" presStyleIdx="4" presStyleCnt="5"/>
      <dgm:spPr/>
    </dgm:pt>
    <dgm:pt modelId="{88CE4B46-7775-4E8D-91D3-D51BF8428A8A}" type="pres">
      <dgm:prSet presAssocID="{A8784FF2-D8FB-4A50-9178-DF95B52108D2}" presName="horz1" presStyleCnt="0"/>
      <dgm:spPr/>
    </dgm:pt>
    <dgm:pt modelId="{E473AF5F-6D55-4C72-898E-398977C96B61}" type="pres">
      <dgm:prSet presAssocID="{A8784FF2-D8FB-4A50-9178-DF95B52108D2}" presName="tx1" presStyleLbl="revTx" presStyleIdx="4" presStyleCnt="5"/>
      <dgm:spPr/>
    </dgm:pt>
    <dgm:pt modelId="{AB834D72-CC42-49CE-967F-E49CDE110FAE}" type="pres">
      <dgm:prSet presAssocID="{A8784FF2-D8FB-4A50-9178-DF95B52108D2}" presName="vert1" presStyleCnt="0"/>
      <dgm:spPr/>
    </dgm:pt>
  </dgm:ptLst>
  <dgm:cxnLst>
    <dgm:cxn modelId="{7872C024-082E-4EF4-8887-971DBEA80A14}" type="presOf" srcId="{344CF5B7-8934-4A8E-977F-E11F99346898}" destId="{54548F3D-C6B3-47C3-9F7C-BFBD6DC86A5A}" srcOrd="0" destOrd="0" presId="urn:microsoft.com/office/officeart/2008/layout/LinedList"/>
    <dgm:cxn modelId="{774B8C28-DE98-4BA0-8C37-CB7CEDCE2572}" type="presOf" srcId="{E17B5ED5-CA28-41E1-8EFB-41906777B3B6}" destId="{0719AABB-CF7F-406A-8810-DD97CA8C1347}" srcOrd="0" destOrd="0" presId="urn:microsoft.com/office/officeart/2008/layout/LinedList"/>
    <dgm:cxn modelId="{21F8A73E-EE3D-440C-8E80-162974A08666}" srcId="{9D7CA78C-B84E-417E-9E10-5850C2603BDD}" destId="{A8784FF2-D8FB-4A50-9178-DF95B52108D2}" srcOrd="4" destOrd="0" parTransId="{99AF1AB5-D315-4E42-8791-9EADEE7BC486}" sibTransId="{4EF3DA3D-CE1E-4642-AAD8-51EABFAFB1F2}"/>
    <dgm:cxn modelId="{E13A9B50-D39F-41CD-BC57-6074AA5F4C71}" srcId="{9D7CA78C-B84E-417E-9E10-5850C2603BDD}" destId="{DEC18505-AE43-4924-ACD1-6AE403DCC498}" srcOrd="2" destOrd="0" parTransId="{B64688C6-D46B-4E9B-9FE0-3638AD6998B5}" sibTransId="{B9535D6E-E6B4-4928-885B-1B0D257CB5C3}"/>
    <dgm:cxn modelId="{F3DBFF55-44C0-4424-9A6F-75CACE3E33DB}" type="presOf" srcId="{DEC18505-AE43-4924-ACD1-6AE403DCC498}" destId="{0ECEDC4F-0861-431F-A459-549AC3A2C23D}" srcOrd="0" destOrd="0" presId="urn:microsoft.com/office/officeart/2008/layout/LinedList"/>
    <dgm:cxn modelId="{88C02D56-0BCA-42BA-8943-B99C5D43E159}" srcId="{9D7CA78C-B84E-417E-9E10-5850C2603BDD}" destId="{344CF5B7-8934-4A8E-977F-E11F99346898}" srcOrd="0" destOrd="0" parTransId="{A92C6471-9F9C-4DCA-AFBD-3F0BF34669E9}" sibTransId="{A56967B7-5990-4F72-ADD7-0E476337A501}"/>
    <dgm:cxn modelId="{653E8976-8C11-4BC8-94D5-0207010C333D}" srcId="{9D7CA78C-B84E-417E-9E10-5850C2603BDD}" destId="{728BC479-CAD9-421F-BCA8-D75A34EBEC74}" srcOrd="3" destOrd="0" parTransId="{1205ACE0-2D68-4A0A-874F-E52BA6EB8762}" sibTransId="{D7E2EC35-2A29-4C00-9AEA-B31413DC9C5C}"/>
    <dgm:cxn modelId="{7FC0077A-BB0A-431C-B882-7F5C8A63DDFE}" type="presOf" srcId="{9D7CA78C-B84E-417E-9E10-5850C2603BDD}" destId="{433D780C-B852-42B7-9350-509BFBDB85AD}" srcOrd="0" destOrd="0" presId="urn:microsoft.com/office/officeart/2008/layout/LinedList"/>
    <dgm:cxn modelId="{092E0086-8EC0-44B7-BBBD-04E1C5318290}" type="presOf" srcId="{728BC479-CAD9-421F-BCA8-D75A34EBEC74}" destId="{C63C2AAA-CD65-4BCD-B675-EA68C953FB63}" srcOrd="0" destOrd="0" presId="urn:microsoft.com/office/officeart/2008/layout/LinedList"/>
    <dgm:cxn modelId="{49C3BFEF-F2A4-45A5-89CC-EE57D7927CB7}" srcId="{9D7CA78C-B84E-417E-9E10-5850C2603BDD}" destId="{E17B5ED5-CA28-41E1-8EFB-41906777B3B6}" srcOrd="1" destOrd="0" parTransId="{6C7CE9AF-0684-4D16-BB5F-B9C83AF3AEE9}" sibTransId="{4699C12D-6D53-452A-99E8-10FAE4C1A1EF}"/>
    <dgm:cxn modelId="{6BC824FC-B2F9-4060-81DF-84D4CD70E908}" type="presOf" srcId="{A8784FF2-D8FB-4A50-9178-DF95B52108D2}" destId="{E473AF5F-6D55-4C72-898E-398977C96B61}" srcOrd="0" destOrd="0" presId="urn:microsoft.com/office/officeart/2008/layout/LinedList"/>
    <dgm:cxn modelId="{999387E1-E827-4782-BE30-AB9C5F949572}" type="presParOf" srcId="{433D780C-B852-42B7-9350-509BFBDB85AD}" destId="{B8E05E1B-7D47-42B4-8EBB-2BAB56AA0C84}" srcOrd="0" destOrd="0" presId="urn:microsoft.com/office/officeart/2008/layout/LinedList"/>
    <dgm:cxn modelId="{63BEC18B-152E-4539-9397-EF7CD5DCDE1B}" type="presParOf" srcId="{433D780C-B852-42B7-9350-509BFBDB85AD}" destId="{97680E85-E78B-49A3-A1F6-CFA551EAE0DD}" srcOrd="1" destOrd="0" presId="urn:microsoft.com/office/officeart/2008/layout/LinedList"/>
    <dgm:cxn modelId="{08D96E1C-CE00-4951-9913-C683B23D79A9}" type="presParOf" srcId="{97680E85-E78B-49A3-A1F6-CFA551EAE0DD}" destId="{54548F3D-C6B3-47C3-9F7C-BFBD6DC86A5A}" srcOrd="0" destOrd="0" presId="urn:microsoft.com/office/officeart/2008/layout/LinedList"/>
    <dgm:cxn modelId="{08139274-2196-424D-AECC-6576B985B5C0}" type="presParOf" srcId="{97680E85-E78B-49A3-A1F6-CFA551EAE0DD}" destId="{10314145-39AD-49E5-A06A-71F3E7C159E3}" srcOrd="1" destOrd="0" presId="urn:microsoft.com/office/officeart/2008/layout/LinedList"/>
    <dgm:cxn modelId="{C5562107-716A-4150-A0A4-BA52B37DABD6}" type="presParOf" srcId="{433D780C-B852-42B7-9350-509BFBDB85AD}" destId="{18CAFA5A-EFAA-4657-8271-C07171150F87}" srcOrd="2" destOrd="0" presId="urn:microsoft.com/office/officeart/2008/layout/LinedList"/>
    <dgm:cxn modelId="{B9D9E689-575C-4317-99E2-9714B254A42E}" type="presParOf" srcId="{433D780C-B852-42B7-9350-509BFBDB85AD}" destId="{DAEFF799-6AC6-4403-AB30-558D72341060}" srcOrd="3" destOrd="0" presId="urn:microsoft.com/office/officeart/2008/layout/LinedList"/>
    <dgm:cxn modelId="{FA546949-515E-4882-8865-F19329578A09}" type="presParOf" srcId="{DAEFF799-6AC6-4403-AB30-558D72341060}" destId="{0719AABB-CF7F-406A-8810-DD97CA8C1347}" srcOrd="0" destOrd="0" presId="urn:microsoft.com/office/officeart/2008/layout/LinedList"/>
    <dgm:cxn modelId="{5C4377DA-492A-48E8-93E8-3E39618D2C1F}" type="presParOf" srcId="{DAEFF799-6AC6-4403-AB30-558D72341060}" destId="{3BB30F50-F38D-44CF-B7FB-265EACBF6692}" srcOrd="1" destOrd="0" presId="urn:microsoft.com/office/officeart/2008/layout/LinedList"/>
    <dgm:cxn modelId="{B1A83372-6848-480A-ACF1-B60A343DD5C2}" type="presParOf" srcId="{433D780C-B852-42B7-9350-509BFBDB85AD}" destId="{C539BD33-7608-4312-B5CE-0BB5690506D5}" srcOrd="4" destOrd="0" presId="urn:microsoft.com/office/officeart/2008/layout/LinedList"/>
    <dgm:cxn modelId="{03EAD0E5-CB62-405C-A7A6-DA782AC4C53B}" type="presParOf" srcId="{433D780C-B852-42B7-9350-509BFBDB85AD}" destId="{5F1F58A6-7AC5-4C98-B0FE-9E7D7D8AA049}" srcOrd="5" destOrd="0" presId="urn:microsoft.com/office/officeart/2008/layout/LinedList"/>
    <dgm:cxn modelId="{D072A197-B445-48F3-85B9-EAC053DB393F}" type="presParOf" srcId="{5F1F58A6-7AC5-4C98-B0FE-9E7D7D8AA049}" destId="{0ECEDC4F-0861-431F-A459-549AC3A2C23D}" srcOrd="0" destOrd="0" presId="urn:microsoft.com/office/officeart/2008/layout/LinedList"/>
    <dgm:cxn modelId="{D9DC9814-2E90-43B4-A9D1-6B144E3D9F25}" type="presParOf" srcId="{5F1F58A6-7AC5-4C98-B0FE-9E7D7D8AA049}" destId="{6C8D7007-AB0B-44AC-B451-5A382323F7DF}" srcOrd="1" destOrd="0" presId="urn:microsoft.com/office/officeart/2008/layout/LinedList"/>
    <dgm:cxn modelId="{C27D46ED-D898-4057-AABA-F62140DCD0F5}" type="presParOf" srcId="{433D780C-B852-42B7-9350-509BFBDB85AD}" destId="{0C8BCCC0-6B6F-4C0F-843D-2553362F3828}" srcOrd="6" destOrd="0" presId="urn:microsoft.com/office/officeart/2008/layout/LinedList"/>
    <dgm:cxn modelId="{05E964DD-199F-4152-A2EF-5CBCAFC4700F}" type="presParOf" srcId="{433D780C-B852-42B7-9350-509BFBDB85AD}" destId="{AD6B11C6-D4A2-4AB4-A857-5232EB3CCC96}" srcOrd="7" destOrd="0" presId="urn:microsoft.com/office/officeart/2008/layout/LinedList"/>
    <dgm:cxn modelId="{6BB8B193-DD81-4D9E-8574-693FA10B66B0}" type="presParOf" srcId="{AD6B11C6-D4A2-4AB4-A857-5232EB3CCC96}" destId="{C63C2AAA-CD65-4BCD-B675-EA68C953FB63}" srcOrd="0" destOrd="0" presId="urn:microsoft.com/office/officeart/2008/layout/LinedList"/>
    <dgm:cxn modelId="{C1C5EA2D-F3BF-42C8-AC84-4C96EEA8440B}" type="presParOf" srcId="{AD6B11C6-D4A2-4AB4-A857-5232EB3CCC96}" destId="{7779363B-8B0C-49FD-99A8-703E69CA8E70}" srcOrd="1" destOrd="0" presId="urn:microsoft.com/office/officeart/2008/layout/LinedList"/>
    <dgm:cxn modelId="{61FA5A52-18B8-403F-BB39-BDE60BC74F2C}" type="presParOf" srcId="{433D780C-B852-42B7-9350-509BFBDB85AD}" destId="{0F9F1565-2AE7-472A-A928-4FCD2DB4FE3B}" srcOrd="8" destOrd="0" presId="urn:microsoft.com/office/officeart/2008/layout/LinedList"/>
    <dgm:cxn modelId="{25D486A8-100B-4624-97BC-536CEC42305F}" type="presParOf" srcId="{433D780C-B852-42B7-9350-509BFBDB85AD}" destId="{88CE4B46-7775-4E8D-91D3-D51BF8428A8A}" srcOrd="9" destOrd="0" presId="urn:microsoft.com/office/officeart/2008/layout/LinedList"/>
    <dgm:cxn modelId="{3E787FA6-90FC-4F81-8FFC-95A4AF5DF9F6}" type="presParOf" srcId="{88CE4B46-7775-4E8D-91D3-D51BF8428A8A}" destId="{E473AF5F-6D55-4C72-898E-398977C96B61}" srcOrd="0" destOrd="0" presId="urn:microsoft.com/office/officeart/2008/layout/LinedList"/>
    <dgm:cxn modelId="{006B6E48-66DE-4870-BD3E-EE0D9F715077}" type="presParOf" srcId="{88CE4B46-7775-4E8D-91D3-D51BF8428A8A}" destId="{AB834D72-CC42-49CE-967F-E49CDE110F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AA25B-A750-4511-AF2D-42347F87E4D0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A9CA555-3C7B-4896-A45C-B7C32683A791}">
      <dgm:prSet/>
      <dgm:spPr/>
      <dgm:t>
        <a:bodyPr/>
        <a:lstStyle/>
        <a:p>
          <a:r>
            <a:rPr lang="en-US"/>
            <a:t>Get</a:t>
          </a:r>
        </a:p>
      </dgm:t>
    </dgm:pt>
    <dgm:pt modelId="{005C8CC7-E6DF-4FFE-B000-50CF817000B5}" type="parTrans" cxnId="{F0C2E944-5946-40EB-9325-0674055A9AB2}">
      <dgm:prSet/>
      <dgm:spPr/>
      <dgm:t>
        <a:bodyPr/>
        <a:lstStyle/>
        <a:p>
          <a:endParaRPr lang="en-US"/>
        </a:p>
      </dgm:t>
    </dgm:pt>
    <dgm:pt modelId="{75B5AD5D-F752-4A56-A8B2-0B07A374B355}" type="sibTrans" cxnId="{F0C2E944-5946-40EB-9325-0674055A9AB2}">
      <dgm:prSet/>
      <dgm:spPr/>
      <dgm:t>
        <a:bodyPr/>
        <a:lstStyle/>
        <a:p>
          <a:endParaRPr lang="en-US"/>
        </a:p>
      </dgm:t>
    </dgm:pt>
    <dgm:pt modelId="{D2B0AA67-74B1-45B0-A5BB-8D2F31EA2DE7}">
      <dgm:prSet/>
      <dgm:spPr/>
      <dgm:t>
        <a:bodyPr/>
        <a:lstStyle/>
        <a:p>
          <a:r>
            <a:rPr lang="en-US"/>
            <a:t>Get a book mark from the bin.</a:t>
          </a:r>
        </a:p>
      </dgm:t>
    </dgm:pt>
    <dgm:pt modelId="{B3569BF4-11EB-4F73-BA5B-3EEC48CCB69A}" type="parTrans" cxnId="{1B56E963-3DD4-4A0E-97A8-E4ADE2034216}">
      <dgm:prSet/>
      <dgm:spPr/>
      <dgm:t>
        <a:bodyPr/>
        <a:lstStyle/>
        <a:p>
          <a:endParaRPr lang="en-US"/>
        </a:p>
      </dgm:t>
    </dgm:pt>
    <dgm:pt modelId="{4017D89D-D08F-4845-BCA1-CFF080E6EBDC}" type="sibTrans" cxnId="{1B56E963-3DD4-4A0E-97A8-E4ADE2034216}">
      <dgm:prSet/>
      <dgm:spPr/>
      <dgm:t>
        <a:bodyPr/>
        <a:lstStyle/>
        <a:p>
          <a:endParaRPr lang="en-US"/>
        </a:p>
      </dgm:t>
    </dgm:pt>
    <dgm:pt modelId="{76156DDA-E3FD-431F-9263-16E606A99925}">
      <dgm:prSet/>
      <dgm:spPr/>
      <dgm:t>
        <a:bodyPr/>
        <a:lstStyle/>
        <a:p>
          <a:r>
            <a:rPr lang="en-US" err="1"/>
            <a:t>Colour</a:t>
          </a:r>
          <a:endParaRPr lang="en-US"/>
        </a:p>
      </dgm:t>
    </dgm:pt>
    <dgm:pt modelId="{88292302-CF28-43A0-9641-FC13B8631BAB}" type="parTrans" cxnId="{F1593F59-B9D4-421B-81EC-DB14A0916141}">
      <dgm:prSet/>
      <dgm:spPr/>
      <dgm:t>
        <a:bodyPr/>
        <a:lstStyle/>
        <a:p>
          <a:endParaRPr lang="en-US"/>
        </a:p>
      </dgm:t>
    </dgm:pt>
    <dgm:pt modelId="{CF2D6585-22C0-4ACB-8CA8-6DD8BB6416CA}" type="sibTrans" cxnId="{F1593F59-B9D4-421B-81EC-DB14A0916141}">
      <dgm:prSet/>
      <dgm:spPr/>
      <dgm:t>
        <a:bodyPr/>
        <a:lstStyle/>
        <a:p>
          <a:endParaRPr lang="en-US"/>
        </a:p>
      </dgm:t>
    </dgm:pt>
    <dgm:pt modelId="{917B5DBF-DC99-465C-984E-1C94459DF134}">
      <dgm:prSet/>
      <dgm:spPr/>
      <dgm:t>
        <a:bodyPr/>
        <a:lstStyle/>
        <a:p>
          <a:r>
            <a:rPr lang="en-US" err="1"/>
            <a:t>Colour</a:t>
          </a:r>
          <a:r>
            <a:rPr lang="en-US"/>
            <a:t> it.</a:t>
          </a:r>
        </a:p>
      </dgm:t>
    </dgm:pt>
    <dgm:pt modelId="{180A080C-5C36-4897-8DE5-03F4657A2D8D}" type="parTrans" cxnId="{7C18C81B-EC68-4F39-AA40-A5D66D333030}">
      <dgm:prSet/>
      <dgm:spPr/>
      <dgm:t>
        <a:bodyPr/>
        <a:lstStyle/>
        <a:p>
          <a:endParaRPr lang="en-US"/>
        </a:p>
      </dgm:t>
    </dgm:pt>
    <dgm:pt modelId="{FB778A6F-0549-4958-8176-B1BA77C089BF}" type="sibTrans" cxnId="{7C18C81B-EC68-4F39-AA40-A5D66D333030}">
      <dgm:prSet/>
      <dgm:spPr/>
      <dgm:t>
        <a:bodyPr/>
        <a:lstStyle/>
        <a:p>
          <a:endParaRPr lang="en-US"/>
        </a:p>
      </dgm:t>
    </dgm:pt>
    <dgm:pt modelId="{B6E70DB5-9236-4541-A428-B2F891E0241B}">
      <dgm:prSet/>
      <dgm:spPr/>
      <dgm:t>
        <a:bodyPr/>
        <a:lstStyle/>
        <a:p>
          <a:r>
            <a:rPr lang="en-US"/>
            <a:t>Glue</a:t>
          </a:r>
        </a:p>
      </dgm:t>
    </dgm:pt>
    <dgm:pt modelId="{CB6FBB7E-5F4A-4CD2-BFD0-38CE6F494DA8}" type="parTrans" cxnId="{E0D1F45C-13DA-43E0-9C3A-F3F6740F5B4C}">
      <dgm:prSet/>
      <dgm:spPr/>
      <dgm:t>
        <a:bodyPr/>
        <a:lstStyle/>
        <a:p>
          <a:endParaRPr lang="en-US"/>
        </a:p>
      </dgm:t>
    </dgm:pt>
    <dgm:pt modelId="{B389C0B7-025F-4DA7-AC41-0B99D1714EE9}" type="sibTrans" cxnId="{E0D1F45C-13DA-43E0-9C3A-F3F6740F5B4C}">
      <dgm:prSet/>
      <dgm:spPr/>
      <dgm:t>
        <a:bodyPr/>
        <a:lstStyle/>
        <a:p>
          <a:endParaRPr lang="en-US"/>
        </a:p>
      </dgm:t>
    </dgm:pt>
    <dgm:pt modelId="{13F98CD6-AFD7-40A1-AFFF-7B63C6D4B403}">
      <dgm:prSet/>
      <dgm:spPr/>
      <dgm:t>
        <a:bodyPr/>
        <a:lstStyle/>
        <a:p>
          <a:r>
            <a:rPr lang="en-US"/>
            <a:t>Glue it to a piece of construction paper.</a:t>
          </a:r>
        </a:p>
      </dgm:t>
    </dgm:pt>
    <dgm:pt modelId="{0FAD9C04-BEDA-4326-A1D8-84403224C94F}" type="parTrans" cxnId="{7B429640-3D32-4D82-B0A0-B9DF2CD6F956}">
      <dgm:prSet/>
      <dgm:spPr/>
      <dgm:t>
        <a:bodyPr/>
        <a:lstStyle/>
        <a:p>
          <a:endParaRPr lang="en-US"/>
        </a:p>
      </dgm:t>
    </dgm:pt>
    <dgm:pt modelId="{8F59B5EF-A97C-4676-9B39-9E7D9ABFAA76}" type="sibTrans" cxnId="{7B429640-3D32-4D82-B0A0-B9DF2CD6F956}">
      <dgm:prSet/>
      <dgm:spPr/>
      <dgm:t>
        <a:bodyPr/>
        <a:lstStyle/>
        <a:p>
          <a:endParaRPr lang="en-US"/>
        </a:p>
      </dgm:t>
    </dgm:pt>
    <dgm:pt modelId="{57F2868B-A604-49E6-811A-A76440727B92}">
      <dgm:prSet phldr="0"/>
      <dgm:spPr/>
      <dgm:t>
        <a:bodyPr/>
        <a:lstStyle/>
        <a:p>
          <a:r>
            <a:rPr lang="en-US">
              <a:latin typeface="Corbel" panose="020B0503020204020204"/>
            </a:rPr>
            <a:t>Write</a:t>
          </a:r>
          <a:endParaRPr lang="en-US"/>
        </a:p>
      </dgm:t>
    </dgm:pt>
    <dgm:pt modelId="{830CC776-54CE-4A46-B219-4AC7642AA5C8}" type="parTrans" cxnId="{A6FB2FD9-EFDA-4F70-93DA-D0B28F7E2257}">
      <dgm:prSet/>
      <dgm:spPr/>
      <dgm:t>
        <a:bodyPr/>
        <a:lstStyle/>
        <a:p>
          <a:endParaRPr lang="en-US"/>
        </a:p>
      </dgm:t>
    </dgm:pt>
    <dgm:pt modelId="{BE6BD566-1FEF-4D91-9E63-AC94A522CA0B}" type="sibTrans" cxnId="{A6FB2FD9-EFDA-4F70-93DA-D0B28F7E2257}">
      <dgm:prSet/>
      <dgm:spPr/>
      <dgm:t>
        <a:bodyPr/>
        <a:lstStyle/>
        <a:p>
          <a:endParaRPr lang="en-US"/>
        </a:p>
      </dgm:t>
    </dgm:pt>
    <dgm:pt modelId="{CFCC7212-B27D-44DB-9293-56ADA35AC942}">
      <dgm:prSet/>
      <dgm:spPr/>
      <dgm:t>
        <a:bodyPr/>
        <a:lstStyle/>
        <a:p>
          <a:r>
            <a:rPr lang="en-US">
              <a:latin typeface="Corbel" panose="020B0503020204020204"/>
            </a:rPr>
            <a:t>Write</a:t>
          </a:r>
          <a:r>
            <a:rPr lang="en-US"/>
            <a:t> your homework buddies name on the back.</a:t>
          </a:r>
        </a:p>
      </dgm:t>
    </dgm:pt>
    <dgm:pt modelId="{DA78FDEF-67FE-4DE8-AF11-3A03B24F2654}" type="parTrans" cxnId="{DF6C5ECE-7B9B-49C6-B7F8-702A6C9DBDCC}">
      <dgm:prSet/>
      <dgm:spPr/>
      <dgm:t>
        <a:bodyPr/>
        <a:lstStyle/>
        <a:p>
          <a:endParaRPr lang="en-US"/>
        </a:p>
      </dgm:t>
    </dgm:pt>
    <dgm:pt modelId="{161980D3-C99D-4275-BF78-BCD88F34B4DC}" type="sibTrans" cxnId="{DF6C5ECE-7B9B-49C6-B7F8-702A6C9DBDCC}">
      <dgm:prSet/>
      <dgm:spPr/>
      <dgm:t>
        <a:bodyPr/>
        <a:lstStyle/>
        <a:p>
          <a:endParaRPr lang="en-US"/>
        </a:p>
      </dgm:t>
    </dgm:pt>
    <dgm:pt modelId="{D5EAE93D-6E3A-4143-9AE4-E101266AA2C1}" type="pres">
      <dgm:prSet presAssocID="{381AA25B-A750-4511-AF2D-42347F87E4D0}" presName="Name0" presStyleCnt="0">
        <dgm:presLayoutVars>
          <dgm:dir/>
          <dgm:animLvl val="lvl"/>
          <dgm:resizeHandles val="exact"/>
        </dgm:presLayoutVars>
      </dgm:prSet>
      <dgm:spPr/>
    </dgm:pt>
    <dgm:pt modelId="{3EB00B03-3020-4A93-8380-EA51BEF3BE0B}" type="pres">
      <dgm:prSet presAssocID="{57F2868B-A604-49E6-811A-A76440727B92}" presName="boxAndChildren" presStyleCnt="0"/>
      <dgm:spPr/>
    </dgm:pt>
    <dgm:pt modelId="{649E1E20-F016-4231-8F73-E5B4F5028FE6}" type="pres">
      <dgm:prSet presAssocID="{57F2868B-A604-49E6-811A-A76440727B92}" presName="parentTextBox" presStyleLbl="alignNode1" presStyleIdx="0" presStyleCnt="4"/>
      <dgm:spPr/>
    </dgm:pt>
    <dgm:pt modelId="{83E438D4-07EA-4CDB-B6FB-43A264E28BCE}" type="pres">
      <dgm:prSet presAssocID="{57F2868B-A604-49E6-811A-A76440727B92}" presName="descendantBox" presStyleLbl="bgAccFollowNode1" presStyleIdx="0" presStyleCnt="4"/>
      <dgm:spPr/>
    </dgm:pt>
    <dgm:pt modelId="{193F73A1-307D-4DE2-9D7E-50860E67FA5C}" type="pres">
      <dgm:prSet presAssocID="{B389C0B7-025F-4DA7-AC41-0B99D1714EE9}" presName="sp" presStyleCnt="0"/>
      <dgm:spPr/>
    </dgm:pt>
    <dgm:pt modelId="{A7EF34AA-0A4D-4012-8248-5707050EA2EA}" type="pres">
      <dgm:prSet presAssocID="{B6E70DB5-9236-4541-A428-B2F891E0241B}" presName="arrowAndChildren" presStyleCnt="0"/>
      <dgm:spPr/>
    </dgm:pt>
    <dgm:pt modelId="{5F2D0DEF-ADF6-43A4-8476-A121FFC3E4BC}" type="pres">
      <dgm:prSet presAssocID="{B6E70DB5-9236-4541-A428-B2F891E0241B}" presName="parentTextArrow" presStyleLbl="node1" presStyleIdx="0" presStyleCnt="0"/>
      <dgm:spPr/>
    </dgm:pt>
    <dgm:pt modelId="{5B035B63-3C43-4310-AC46-657DB43DE574}" type="pres">
      <dgm:prSet presAssocID="{B6E70DB5-9236-4541-A428-B2F891E0241B}" presName="arrow" presStyleLbl="alignNode1" presStyleIdx="1" presStyleCnt="4"/>
      <dgm:spPr/>
    </dgm:pt>
    <dgm:pt modelId="{35AF9BC1-C43C-449F-BD85-62D8C47535A9}" type="pres">
      <dgm:prSet presAssocID="{B6E70DB5-9236-4541-A428-B2F891E0241B}" presName="descendantArrow" presStyleLbl="bgAccFollowNode1" presStyleIdx="1" presStyleCnt="4"/>
      <dgm:spPr/>
    </dgm:pt>
    <dgm:pt modelId="{B210A3B2-36D7-42F1-AAB2-F4BBA4315226}" type="pres">
      <dgm:prSet presAssocID="{CF2D6585-22C0-4ACB-8CA8-6DD8BB6416CA}" presName="sp" presStyleCnt="0"/>
      <dgm:spPr/>
    </dgm:pt>
    <dgm:pt modelId="{E3DB57C0-4BF6-434B-BE43-9791ACA7F63D}" type="pres">
      <dgm:prSet presAssocID="{76156DDA-E3FD-431F-9263-16E606A99925}" presName="arrowAndChildren" presStyleCnt="0"/>
      <dgm:spPr/>
    </dgm:pt>
    <dgm:pt modelId="{32E34678-E153-40B2-AA5A-DFF1D86A3EE4}" type="pres">
      <dgm:prSet presAssocID="{76156DDA-E3FD-431F-9263-16E606A99925}" presName="parentTextArrow" presStyleLbl="node1" presStyleIdx="0" presStyleCnt="0"/>
      <dgm:spPr/>
    </dgm:pt>
    <dgm:pt modelId="{FACCD142-C26C-4BDE-96D2-D13E29D1509F}" type="pres">
      <dgm:prSet presAssocID="{76156DDA-E3FD-431F-9263-16E606A99925}" presName="arrow" presStyleLbl="alignNode1" presStyleIdx="2" presStyleCnt="4"/>
      <dgm:spPr/>
    </dgm:pt>
    <dgm:pt modelId="{0F6C0369-52EA-4F52-B94D-4D7321657261}" type="pres">
      <dgm:prSet presAssocID="{76156DDA-E3FD-431F-9263-16E606A99925}" presName="descendantArrow" presStyleLbl="bgAccFollowNode1" presStyleIdx="2" presStyleCnt="4"/>
      <dgm:spPr/>
    </dgm:pt>
    <dgm:pt modelId="{BB783776-7D99-4C63-B525-98E1BA5BA91B}" type="pres">
      <dgm:prSet presAssocID="{75B5AD5D-F752-4A56-A8B2-0B07A374B355}" presName="sp" presStyleCnt="0"/>
      <dgm:spPr/>
    </dgm:pt>
    <dgm:pt modelId="{DD4DA2C0-4757-48DB-BBEF-E8B15B469CDB}" type="pres">
      <dgm:prSet presAssocID="{2A9CA555-3C7B-4896-A45C-B7C32683A791}" presName="arrowAndChildren" presStyleCnt="0"/>
      <dgm:spPr/>
    </dgm:pt>
    <dgm:pt modelId="{137BABE6-A135-4CBC-A1AD-AFC950896E02}" type="pres">
      <dgm:prSet presAssocID="{2A9CA555-3C7B-4896-A45C-B7C32683A791}" presName="parentTextArrow" presStyleLbl="node1" presStyleIdx="0" presStyleCnt="0"/>
      <dgm:spPr/>
    </dgm:pt>
    <dgm:pt modelId="{412B4EC2-6123-412F-B172-610DDD62A090}" type="pres">
      <dgm:prSet presAssocID="{2A9CA555-3C7B-4896-A45C-B7C32683A791}" presName="arrow" presStyleLbl="alignNode1" presStyleIdx="3" presStyleCnt="4"/>
      <dgm:spPr/>
    </dgm:pt>
    <dgm:pt modelId="{DEE2262E-BCA8-4621-B402-B0210FFB9AB7}" type="pres">
      <dgm:prSet presAssocID="{2A9CA555-3C7B-4896-A45C-B7C32683A791}" presName="descendantArrow" presStyleLbl="bgAccFollowNode1" presStyleIdx="3" presStyleCnt="4"/>
      <dgm:spPr/>
    </dgm:pt>
  </dgm:ptLst>
  <dgm:cxnLst>
    <dgm:cxn modelId="{7C18C81B-EC68-4F39-AA40-A5D66D333030}" srcId="{76156DDA-E3FD-431F-9263-16E606A99925}" destId="{917B5DBF-DC99-465C-984E-1C94459DF134}" srcOrd="0" destOrd="0" parTransId="{180A080C-5C36-4897-8DE5-03F4657A2D8D}" sibTransId="{FB778A6F-0549-4958-8176-B1BA77C089BF}"/>
    <dgm:cxn modelId="{3666D21F-BAE1-4B45-8486-EF5E56E8A9C1}" type="presOf" srcId="{57F2868B-A604-49E6-811A-A76440727B92}" destId="{649E1E20-F016-4231-8F73-E5B4F5028FE6}" srcOrd="0" destOrd="0" presId="urn:microsoft.com/office/officeart/2016/7/layout/VerticalDownArrowProcess"/>
    <dgm:cxn modelId="{C5208226-823D-465C-A0D3-41271D6B7112}" type="presOf" srcId="{76156DDA-E3FD-431F-9263-16E606A99925}" destId="{FACCD142-C26C-4BDE-96D2-D13E29D1509F}" srcOrd="1" destOrd="0" presId="urn:microsoft.com/office/officeart/2016/7/layout/VerticalDownArrowProcess"/>
    <dgm:cxn modelId="{7B429640-3D32-4D82-B0A0-B9DF2CD6F956}" srcId="{B6E70DB5-9236-4541-A428-B2F891E0241B}" destId="{13F98CD6-AFD7-40A1-AFFF-7B63C6D4B403}" srcOrd="0" destOrd="0" parTransId="{0FAD9C04-BEDA-4326-A1D8-84403224C94F}" sibTransId="{8F59B5EF-A97C-4676-9B39-9E7D9ABFAA76}"/>
    <dgm:cxn modelId="{E0D1F45C-13DA-43E0-9C3A-F3F6740F5B4C}" srcId="{381AA25B-A750-4511-AF2D-42347F87E4D0}" destId="{B6E70DB5-9236-4541-A428-B2F891E0241B}" srcOrd="2" destOrd="0" parTransId="{CB6FBB7E-5F4A-4CD2-BFD0-38CE6F494DA8}" sibTransId="{B389C0B7-025F-4DA7-AC41-0B99D1714EE9}"/>
    <dgm:cxn modelId="{812B8963-E5B1-4509-ACF9-FF4055B129CF}" type="presOf" srcId="{D2B0AA67-74B1-45B0-A5BB-8D2F31EA2DE7}" destId="{DEE2262E-BCA8-4621-B402-B0210FFB9AB7}" srcOrd="0" destOrd="0" presId="urn:microsoft.com/office/officeart/2016/7/layout/VerticalDownArrowProcess"/>
    <dgm:cxn modelId="{1B56E963-3DD4-4A0E-97A8-E4ADE2034216}" srcId="{2A9CA555-3C7B-4896-A45C-B7C32683A791}" destId="{D2B0AA67-74B1-45B0-A5BB-8D2F31EA2DE7}" srcOrd="0" destOrd="0" parTransId="{B3569BF4-11EB-4F73-BA5B-3EEC48CCB69A}" sibTransId="{4017D89D-D08F-4845-BCA1-CFF080E6EBDC}"/>
    <dgm:cxn modelId="{F0C2E944-5946-40EB-9325-0674055A9AB2}" srcId="{381AA25B-A750-4511-AF2D-42347F87E4D0}" destId="{2A9CA555-3C7B-4896-A45C-B7C32683A791}" srcOrd="0" destOrd="0" parTransId="{005C8CC7-E6DF-4FFE-B000-50CF817000B5}" sibTransId="{75B5AD5D-F752-4A56-A8B2-0B07A374B355}"/>
    <dgm:cxn modelId="{26C07771-FD94-4DEE-A06C-DB779D064E0A}" type="presOf" srcId="{2A9CA555-3C7B-4896-A45C-B7C32683A791}" destId="{412B4EC2-6123-412F-B172-610DDD62A090}" srcOrd="1" destOrd="0" presId="urn:microsoft.com/office/officeart/2016/7/layout/VerticalDownArrowProcess"/>
    <dgm:cxn modelId="{26623356-5439-4388-948A-080C882B41FF}" type="presOf" srcId="{CFCC7212-B27D-44DB-9293-56ADA35AC942}" destId="{83E438D4-07EA-4CDB-B6FB-43A264E28BCE}" srcOrd="0" destOrd="0" presId="urn:microsoft.com/office/officeart/2016/7/layout/VerticalDownArrowProcess"/>
    <dgm:cxn modelId="{F1593F59-B9D4-421B-81EC-DB14A0916141}" srcId="{381AA25B-A750-4511-AF2D-42347F87E4D0}" destId="{76156DDA-E3FD-431F-9263-16E606A99925}" srcOrd="1" destOrd="0" parTransId="{88292302-CF28-43A0-9641-FC13B8631BAB}" sibTransId="{CF2D6585-22C0-4ACB-8CA8-6DD8BB6416CA}"/>
    <dgm:cxn modelId="{5C269A8D-12B5-4F1C-B6CC-D5C1FFBE5A63}" type="presOf" srcId="{13F98CD6-AFD7-40A1-AFFF-7B63C6D4B403}" destId="{35AF9BC1-C43C-449F-BD85-62D8C47535A9}" srcOrd="0" destOrd="0" presId="urn:microsoft.com/office/officeart/2016/7/layout/VerticalDownArrowProcess"/>
    <dgm:cxn modelId="{E7EFE08F-7324-4B23-A275-1E5CEF9A759A}" type="presOf" srcId="{2A9CA555-3C7B-4896-A45C-B7C32683A791}" destId="{137BABE6-A135-4CBC-A1AD-AFC950896E02}" srcOrd="0" destOrd="0" presId="urn:microsoft.com/office/officeart/2016/7/layout/VerticalDownArrowProcess"/>
    <dgm:cxn modelId="{21419FB3-D1EC-4FF9-AA82-10743B6767CC}" type="presOf" srcId="{381AA25B-A750-4511-AF2D-42347F87E4D0}" destId="{D5EAE93D-6E3A-4143-9AE4-E101266AA2C1}" srcOrd="0" destOrd="0" presId="urn:microsoft.com/office/officeart/2016/7/layout/VerticalDownArrowProcess"/>
    <dgm:cxn modelId="{07BAEFB6-4E4C-4298-9E4C-2CF63C057FDE}" type="presOf" srcId="{917B5DBF-DC99-465C-984E-1C94459DF134}" destId="{0F6C0369-52EA-4F52-B94D-4D7321657261}" srcOrd="0" destOrd="0" presId="urn:microsoft.com/office/officeart/2016/7/layout/VerticalDownArrowProcess"/>
    <dgm:cxn modelId="{DF6C5ECE-7B9B-49C6-B7F8-702A6C9DBDCC}" srcId="{57F2868B-A604-49E6-811A-A76440727B92}" destId="{CFCC7212-B27D-44DB-9293-56ADA35AC942}" srcOrd="0" destOrd="0" parTransId="{DA78FDEF-67FE-4DE8-AF11-3A03B24F2654}" sibTransId="{161980D3-C99D-4275-BF78-BCD88F34B4DC}"/>
    <dgm:cxn modelId="{A6FB2FD9-EFDA-4F70-93DA-D0B28F7E2257}" srcId="{381AA25B-A750-4511-AF2D-42347F87E4D0}" destId="{57F2868B-A604-49E6-811A-A76440727B92}" srcOrd="3" destOrd="0" parTransId="{830CC776-54CE-4A46-B219-4AC7642AA5C8}" sibTransId="{BE6BD566-1FEF-4D91-9E63-AC94A522CA0B}"/>
    <dgm:cxn modelId="{DBDD57E2-5827-49BC-B2C7-49A9FF555E20}" type="presOf" srcId="{76156DDA-E3FD-431F-9263-16E606A99925}" destId="{32E34678-E153-40B2-AA5A-DFF1D86A3EE4}" srcOrd="0" destOrd="0" presId="urn:microsoft.com/office/officeart/2016/7/layout/VerticalDownArrowProcess"/>
    <dgm:cxn modelId="{0F06DFF8-DBA3-4705-A0C1-7D08BCF1673C}" type="presOf" srcId="{B6E70DB5-9236-4541-A428-B2F891E0241B}" destId="{5F2D0DEF-ADF6-43A4-8476-A121FFC3E4BC}" srcOrd="0" destOrd="0" presId="urn:microsoft.com/office/officeart/2016/7/layout/VerticalDownArrowProcess"/>
    <dgm:cxn modelId="{E1B17FFB-F72D-4E81-882C-4213F5614F6C}" type="presOf" srcId="{B6E70DB5-9236-4541-A428-B2F891E0241B}" destId="{5B035B63-3C43-4310-AC46-657DB43DE574}" srcOrd="1" destOrd="0" presId="urn:microsoft.com/office/officeart/2016/7/layout/VerticalDownArrowProcess"/>
    <dgm:cxn modelId="{2E5440BD-83A6-4747-BD94-CFDCFDAE05F2}" type="presParOf" srcId="{D5EAE93D-6E3A-4143-9AE4-E101266AA2C1}" destId="{3EB00B03-3020-4A93-8380-EA51BEF3BE0B}" srcOrd="0" destOrd="0" presId="urn:microsoft.com/office/officeart/2016/7/layout/VerticalDownArrowProcess"/>
    <dgm:cxn modelId="{F3C1F744-57A8-4EF6-A2CA-A71BAC83D4B4}" type="presParOf" srcId="{3EB00B03-3020-4A93-8380-EA51BEF3BE0B}" destId="{649E1E20-F016-4231-8F73-E5B4F5028FE6}" srcOrd="0" destOrd="0" presId="urn:microsoft.com/office/officeart/2016/7/layout/VerticalDownArrowProcess"/>
    <dgm:cxn modelId="{A776D778-5D36-4B38-8FCC-8F967D37CC2A}" type="presParOf" srcId="{3EB00B03-3020-4A93-8380-EA51BEF3BE0B}" destId="{83E438D4-07EA-4CDB-B6FB-43A264E28BCE}" srcOrd="1" destOrd="0" presId="urn:microsoft.com/office/officeart/2016/7/layout/VerticalDownArrowProcess"/>
    <dgm:cxn modelId="{3607D802-DECB-4E87-BF25-7AA095B30B03}" type="presParOf" srcId="{D5EAE93D-6E3A-4143-9AE4-E101266AA2C1}" destId="{193F73A1-307D-4DE2-9D7E-50860E67FA5C}" srcOrd="1" destOrd="0" presId="urn:microsoft.com/office/officeart/2016/7/layout/VerticalDownArrowProcess"/>
    <dgm:cxn modelId="{42287F6F-2F98-456E-95AB-0D9C4632CDEA}" type="presParOf" srcId="{D5EAE93D-6E3A-4143-9AE4-E101266AA2C1}" destId="{A7EF34AA-0A4D-4012-8248-5707050EA2EA}" srcOrd="2" destOrd="0" presId="urn:microsoft.com/office/officeart/2016/7/layout/VerticalDownArrowProcess"/>
    <dgm:cxn modelId="{EB2514F8-4019-4B3D-A243-532A32CF906C}" type="presParOf" srcId="{A7EF34AA-0A4D-4012-8248-5707050EA2EA}" destId="{5F2D0DEF-ADF6-43A4-8476-A121FFC3E4BC}" srcOrd="0" destOrd="0" presId="urn:microsoft.com/office/officeart/2016/7/layout/VerticalDownArrowProcess"/>
    <dgm:cxn modelId="{1020EC00-D37A-49B0-AF5F-DAB001877810}" type="presParOf" srcId="{A7EF34AA-0A4D-4012-8248-5707050EA2EA}" destId="{5B035B63-3C43-4310-AC46-657DB43DE574}" srcOrd="1" destOrd="0" presId="urn:microsoft.com/office/officeart/2016/7/layout/VerticalDownArrowProcess"/>
    <dgm:cxn modelId="{00C0996A-1277-47F5-979B-71BC72B4A85A}" type="presParOf" srcId="{A7EF34AA-0A4D-4012-8248-5707050EA2EA}" destId="{35AF9BC1-C43C-449F-BD85-62D8C47535A9}" srcOrd="2" destOrd="0" presId="urn:microsoft.com/office/officeart/2016/7/layout/VerticalDownArrowProcess"/>
    <dgm:cxn modelId="{DC02E06C-539E-47FA-B837-14CF403F2115}" type="presParOf" srcId="{D5EAE93D-6E3A-4143-9AE4-E101266AA2C1}" destId="{B210A3B2-36D7-42F1-AAB2-F4BBA4315226}" srcOrd="3" destOrd="0" presId="urn:microsoft.com/office/officeart/2016/7/layout/VerticalDownArrowProcess"/>
    <dgm:cxn modelId="{6138373F-F681-4CB3-BD8C-248C5155BE78}" type="presParOf" srcId="{D5EAE93D-6E3A-4143-9AE4-E101266AA2C1}" destId="{E3DB57C0-4BF6-434B-BE43-9791ACA7F63D}" srcOrd="4" destOrd="0" presId="urn:microsoft.com/office/officeart/2016/7/layout/VerticalDownArrowProcess"/>
    <dgm:cxn modelId="{DAFCE520-478F-4517-B6EB-ABC3E307D595}" type="presParOf" srcId="{E3DB57C0-4BF6-434B-BE43-9791ACA7F63D}" destId="{32E34678-E153-40B2-AA5A-DFF1D86A3EE4}" srcOrd="0" destOrd="0" presId="urn:microsoft.com/office/officeart/2016/7/layout/VerticalDownArrowProcess"/>
    <dgm:cxn modelId="{5DEB3A51-F2F7-45E7-AA09-DFF04A7858A7}" type="presParOf" srcId="{E3DB57C0-4BF6-434B-BE43-9791ACA7F63D}" destId="{FACCD142-C26C-4BDE-96D2-D13E29D1509F}" srcOrd="1" destOrd="0" presId="urn:microsoft.com/office/officeart/2016/7/layout/VerticalDownArrowProcess"/>
    <dgm:cxn modelId="{E47E003D-6845-4371-B640-846C004BB089}" type="presParOf" srcId="{E3DB57C0-4BF6-434B-BE43-9791ACA7F63D}" destId="{0F6C0369-52EA-4F52-B94D-4D7321657261}" srcOrd="2" destOrd="0" presId="urn:microsoft.com/office/officeart/2016/7/layout/VerticalDownArrowProcess"/>
    <dgm:cxn modelId="{AF90E93E-D699-4666-83F8-DBF8AD935F11}" type="presParOf" srcId="{D5EAE93D-6E3A-4143-9AE4-E101266AA2C1}" destId="{BB783776-7D99-4C63-B525-98E1BA5BA91B}" srcOrd="5" destOrd="0" presId="urn:microsoft.com/office/officeart/2016/7/layout/VerticalDownArrowProcess"/>
    <dgm:cxn modelId="{3885DC17-C6D1-4E37-8D44-BEAF4E69200F}" type="presParOf" srcId="{D5EAE93D-6E3A-4143-9AE4-E101266AA2C1}" destId="{DD4DA2C0-4757-48DB-BBEF-E8B15B469CDB}" srcOrd="6" destOrd="0" presId="urn:microsoft.com/office/officeart/2016/7/layout/VerticalDownArrowProcess"/>
    <dgm:cxn modelId="{2330B33A-1F7E-48FC-8E4C-860932F03EDB}" type="presParOf" srcId="{DD4DA2C0-4757-48DB-BBEF-E8B15B469CDB}" destId="{137BABE6-A135-4CBC-A1AD-AFC950896E02}" srcOrd="0" destOrd="0" presId="urn:microsoft.com/office/officeart/2016/7/layout/VerticalDownArrowProcess"/>
    <dgm:cxn modelId="{70E5A06D-20FC-4E46-805F-AB4843A987A7}" type="presParOf" srcId="{DD4DA2C0-4757-48DB-BBEF-E8B15B469CDB}" destId="{412B4EC2-6123-412F-B172-610DDD62A090}" srcOrd="1" destOrd="0" presId="urn:microsoft.com/office/officeart/2016/7/layout/VerticalDownArrowProcess"/>
    <dgm:cxn modelId="{B04D9D7F-DCC1-4F5E-9795-FD9E2E4668B0}" type="presParOf" srcId="{DD4DA2C0-4757-48DB-BBEF-E8B15B469CDB}" destId="{DEE2262E-BCA8-4621-B402-B0210FFB9AB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05E1B-7D47-42B4-8EBB-2BAB56AA0C84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48F3D-C6B3-47C3-9F7C-BFBD6DC86A5A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Mrs. Murphy : Charleigh why is six afraid of seven?​​</a:t>
          </a:r>
          <a:endParaRPr lang="en-US" sz="2800" kern="1200"/>
        </a:p>
      </dsp:txBody>
      <dsp:txXfrm>
        <a:off x="0" y="623"/>
        <a:ext cx="6492875" cy="1020830"/>
      </dsp:txXfrm>
    </dsp:sp>
    <dsp:sp modelId="{18CAFA5A-EFAA-4657-8271-C07171150F87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9AABB-CF7F-406A-8810-DD97CA8C1347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​</a:t>
          </a:r>
          <a:endParaRPr lang="en-US" sz="2800" kern="1200"/>
        </a:p>
      </dsp:txBody>
      <dsp:txXfrm>
        <a:off x="0" y="1021453"/>
        <a:ext cx="6492875" cy="1020830"/>
      </dsp:txXfrm>
    </dsp:sp>
    <dsp:sp modelId="{C539BD33-7608-4312-B5CE-0BB5690506D5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EDC4F-0861-431F-A459-549AC3A2C23D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Charleigh : I don't know Mrs. Murphy why is six afraid of seven?​​</a:t>
          </a:r>
          <a:endParaRPr lang="en-US" sz="2800" kern="1200"/>
        </a:p>
      </dsp:txBody>
      <dsp:txXfrm>
        <a:off x="0" y="2042284"/>
        <a:ext cx="6492875" cy="1020830"/>
      </dsp:txXfrm>
    </dsp:sp>
    <dsp:sp modelId="{0C8BCCC0-6B6F-4C0F-843D-2553362F3828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C2AAA-CD65-4BCD-B675-EA68C953FB63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​​</a:t>
          </a:r>
          <a:endParaRPr lang="en-US" sz="2800" kern="1200"/>
        </a:p>
      </dsp:txBody>
      <dsp:txXfrm>
        <a:off x="0" y="3063115"/>
        <a:ext cx="6492875" cy="1020830"/>
      </dsp:txXfrm>
    </dsp:sp>
    <dsp:sp modelId="{0F9F1565-2AE7-472A-A928-4FCD2DB4FE3B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3AF5F-6D55-4C72-898E-398977C96B61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Mrs. Murphy : Six is afraid of seven because seven eight nine.​​</a:t>
          </a:r>
          <a:endParaRPr lang="en-US" sz="2800" kern="1200"/>
        </a:p>
      </dsp:txBody>
      <dsp:txXfrm>
        <a:off x="0" y="4083946"/>
        <a:ext cx="6492875" cy="102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E1E20-F016-4231-8F73-E5B4F5028FE6}">
      <dsp:nvSpPr>
        <dsp:cNvPr id="0" name=""/>
        <dsp:cNvSpPr/>
      </dsp:nvSpPr>
      <dsp:spPr>
        <a:xfrm>
          <a:off x="0" y="4187534"/>
          <a:ext cx="1623218" cy="916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227584" rIns="115443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orbel" panose="020B0503020204020204"/>
            </a:rPr>
            <a:t>Write</a:t>
          </a:r>
          <a:endParaRPr lang="en-US" sz="3200" kern="1200"/>
        </a:p>
      </dsp:txBody>
      <dsp:txXfrm>
        <a:off x="0" y="4187534"/>
        <a:ext cx="1623218" cy="916130"/>
      </dsp:txXfrm>
    </dsp:sp>
    <dsp:sp modelId="{83E438D4-07EA-4CDB-B6FB-43A264E28BCE}">
      <dsp:nvSpPr>
        <dsp:cNvPr id="0" name=""/>
        <dsp:cNvSpPr/>
      </dsp:nvSpPr>
      <dsp:spPr>
        <a:xfrm>
          <a:off x="1623218" y="4187534"/>
          <a:ext cx="4869656" cy="9161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28600" rIns="9878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orbel" panose="020B0503020204020204"/>
            </a:rPr>
            <a:t>Write</a:t>
          </a:r>
          <a:r>
            <a:rPr lang="en-US" sz="1800" kern="1200"/>
            <a:t> your homework buddies name on the back.</a:t>
          </a:r>
        </a:p>
      </dsp:txBody>
      <dsp:txXfrm>
        <a:off x="1623218" y="4187534"/>
        <a:ext cx="4869656" cy="916130"/>
      </dsp:txXfrm>
    </dsp:sp>
    <dsp:sp modelId="{5B035B63-3C43-4310-AC46-657DB43DE574}">
      <dsp:nvSpPr>
        <dsp:cNvPr id="0" name=""/>
        <dsp:cNvSpPr/>
      </dsp:nvSpPr>
      <dsp:spPr>
        <a:xfrm rot="10800000">
          <a:off x="0" y="2792268"/>
          <a:ext cx="1623218" cy="140900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227584" rIns="115443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Glue</a:t>
          </a:r>
        </a:p>
      </dsp:txBody>
      <dsp:txXfrm rot="-10800000">
        <a:off x="0" y="2792268"/>
        <a:ext cx="1623218" cy="915855"/>
      </dsp:txXfrm>
    </dsp:sp>
    <dsp:sp modelId="{35AF9BC1-C43C-449F-BD85-62D8C47535A9}">
      <dsp:nvSpPr>
        <dsp:cNvPr id="0" name=""/>
        <dsp:cNvSpPr/>
      </dsp:nvSpPr>
      <dsp:spPr>
        <a:xfrm>
          <a:off x="1623218" y="2792268"/>
          <a:ext cx="4869656" cy="91585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28600" rIns="9878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Glue it to a piece of construction paper.</a:t>
          </a:r>
        </a:p>
      </dsp:txBody>
      <dsp:txXfrm>
        <a:off x="1623218" y="2792268"/>
        <a:ext cx="4869656" cy="915855"/>
      </dsp:txXfrm>
    </dsp:sp>
    <dsp:sp modelId="{FACCD142-C26C-4BDE-96D2-D13E29D1509F}">
      <dsp:nvSpPr>
        <dsp:cNvPr id="0" name=""/>
        <dsp:cNvSpPr/>
      </dsp:nvSpPr>
      <dsp:spPr>
        <a:xfrm rot="10800000">
          <a:off x="0" y="1397001"/>
          <a:ext cx="1623218" cy="140900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227584" rIns="115443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err="1"/>
            <a:t>Colour</a:t>
          </a:r>
          <a:endParaRPr lang="en-US" sz="3200" kern="1200"/>
        </a:p>
      </dsp:txBody>
      <dsp:txXfrm rot="-10800000">
        <a:off x="0" y="1397001"/>
        <a:ext cx="1623218" cy="915855"/>
      </dsp:txXfrm>
    </dsp:sp>
    <dsp:sp modelId="{0F6C0369-52EA-4F52-B94D-4D7321657261}">
      <dsp:nvSpPr>
        <dsp:cNvPr id="0" name=""/>
        <dsp:cNvSpPr/>
      </dsp:nvSpPr>
      <dsp:spPr>
        <a:xfrm>
          <a:off x="1623218" y="1397001"/>
          <a:ext cx="4869656" cy="91585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28600" rIns="9878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Colour</a:t>
          </a:r>
          <a:r>
            <a:rPr lang="en-US" sz="1800" kern="1200"/>
            <a:t> it.</a:t>
          </a:r>
        </a:p>
      </dsp:txBody>
      <dsp:txXfrm>
        <a:off x="1623218" y="1397001"/>
        <a:ext cx="4869656" cy="915855"/>
      </dsp:txXfrm>
    </dsp:sp>
    <dsp:sp modelId="{412B4EC2-6123-412F-B172-610DDD62A090}">
      <dsp:nvSpPr>
        <dsp:cNvPr id="0" name=""/>
        <dsp:cNvSpPr/>
      </dsp:nvSpPr>
      <dsp:spPr>
        <a:xfrm rot="10800000">
          <a:off x="0" y="1735"/>
          <a:ext cx="1623218" cy="140900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227584" rIns="115443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Get</a:t>
          </a:r>
        </a:p>
      </dsp:txBody>
      <dsp:txXfrm rot="-10800000">
        <a:off x="0" y="1735"/>
        <a:ext cx="1623218" cy="915855"/>
      </dsp:txXfrm>
    </dsp:sp>
    <dsp:sp modelId="{DEE2262E-BCA8-4621-B402-B0210FFB9AB7}">
      <dsp:nvSpPr>
        <dsp:cNvPr id="0" name=""/>
        <dsp:cNvSpPr/>
      </dsp:nvSpPr>
      <dsp:spPr>
        <a:xfrm>
          <a:off x="1623218" y="1735"/>
          <a:ext cx="4869656" cy="91585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28600" rIns="98780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Get a book mark from the bin.</a:t>
          </a:r>
        </a:p>
      </dsp:txBody>
      <dsp:txXfrm>
        <a:off x="1623218" y="1735"/>
        <a:ext cx="4869656" cy="915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0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9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3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4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70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2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7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9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6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4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thebeaverreader.wordpress.com/2010/05/20/solution-to-crossword-puzzl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rbanveganchic.com/2013/03/14/unlikely-friendships-for-kids-giveaway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ag.ndsu.edu/casscountyextension/home-and-fami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8" name="Rectangle 18">
            <a:extLst>
              <a:ext uri="{FF2B5EF4-FFF2-40B4-BE49-F238E27FC236}">
                <a16:creationId xmlns:a16="http://schemas.microsoft.com/office/drawing/2014/main" id="{573F9D11-20BD-4755-B131-A5F53152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C7E49-8178-4347-80CF-CABDDCE3A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66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 13">
            <a:extLst>
              <a:ext uri="{FF2B5EF4-FFF2-40B4-BE49-F238E27FC236}">
                <a16:creationId xmlns:a16="http://schemas.microsoft.com/office/drawing/2014/main" id="{8EB90C4A-98AE-4031-9ED8-4063AF89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C4299-6289-45F4-BAA2-1A4500F49324}"/>
              </a:ext>
            </a:extLst>
          </p:cNvPr>
          <p:cNvSpPr txBox="1"/>
          <p:nvPr/>
        </p:nvSpPr>
        <p:spPr>
          <a:xfrm>
            <a:off x="685800" y="1634067"/>
            <a:ext cx="4080932" cy="33104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spc="-10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November </a:t>
            </a:r>
          </a:p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spc="-10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Morning </a:t>
            </a:r>
          </a:p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spc="-10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Warm-Ups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63F840-D9FC-4A00-AD5E-A92B1469D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8D38D45D-EF27-4B10-ACF6-5709ECC2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7E738667-74E2-4FA0-9B05-260D9F3D7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A5044C01-88A9-414D-ACC3-1A13B71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5883D39A-EF33-4BD1-AA7F-AD7CC905D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7C98FB2E-0AE9-4B67-BBA2-65D60B76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B5ECBF49-84ED-4A43-BDB5-7B89B3E7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BE13223-D3D1-42C5-B4C3-6ECA53585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A891607-F768-41F9-A2E9-BB38370DE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DFFDBE37-1DFE-4594-9095-CF67C8A11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F17ED4D4-301C-4B04-A0BA-3E375BF76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D638DC08-E258-4B63-8732-1347A7250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703EEC3E-6C68-4D71-8D2F-9EF6065C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25FF1C4-BA3B-45E8-907B-A362C65A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786CA5-B734-4512-B001-49A2CC3DA504}"/>
              </a:ext>
            </a:extLst>
          </p:cNvPr>
          <p:cNvSpPr txBox="1"/>
          <p:nvPr/>
        </p:nvSpPr>
        <p:spPr>
          <a:xfrm>
            <a:off x="636047" y="283234"/>
            <a:ext cx="10018713" cy="118533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latin typeface="+mj-lt"/>
                <a:ea typeface="+mj-ea"/>
                <a:cs typeface="+mj-cs"/>
              </a:rPr>
              <a:t>May I have a bird for a pet?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8C081-9909-45C7-857E-685718801C0D}"/>
              </a:ext>
            </a:extLst>
          </p:cNvPr>
          <p:cNvSpPr txBox="1"/>
          <p:nvPr/>
        </p:nvSpPr>
        <p:spPr>
          <a:xfrm>
            <a:off x="1455556" y="1538057"/>
            <a:ext cx="6855356" cy="37930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742950" indent="-7429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AutoNum type="arabicPeriod"/>
            </a:pPr>
            <a:r>
              <a:rPr lang="en-US" sz="4000"/>
              <a:t>Get a sheet out of the bin.</a:t>
            </a:r>
            <a:endParaRPr lang="en-US"/>
          </a:p>
          <a:p>
            <a:pPr marL="742950" indent="-742950" defTabSz="4572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AutoNum type="arabicPeriod"/>
            </a:pPr>
            <a:r>
              <a:rPr lang="en-US" sz="4000"/>
              <a:t>Read all the instructions. </a:t>
            </a:r>
            <a:endParaRPr lang="en-US"/>
          </a:p>
          <a:p>
            <a:pPr marL="742950" indent="-742950" defTabSz="457200">
              <a:spcBef>
                <a:spcPct val="20000"/>
              </a:spcBef>
              <a:spcAft>
                <a:spcPts val="600"/>
              </a:spcAft>
              <a:buClr>
                <a:srgbClr val="B96C11"/>
              </a:buClr>
              <a:buSzPct val="145000"/>
              <a:buAutoNum type="arabicPeriod"/>
            </a:pPr>
            <a:r>
              <a:rPr lang="en-US" sz="4000"/>
              <a:t>Complete the activity.</a:t>
            </a:r>
            <a:endParaRPr lang="en-US"/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/>
          </a:p>
        </p:txBody>
      </p:sp>
      <p:pic>
        <p:nvPicPr>
          <p:cNvPr id="6" name="Graphic 5" descr="Sparrow">
            <a:extLst>
              <a:ext uri="{FF2B5EF4-FFF2-40B4-BE49-F238E27FC236}">
                <a16:creationId xmlns:a16="http://schemas.microsoft.com/office/drawing/2014/main" id="{58C752FC-A96D-4028-BF75-69A43A57A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5907" y="2535331"/>
            <a:ext cx="2717116" cy="271711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2625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5130F-08A0-4C39-9C7E-F7F7BE03C310}"/>
              </a:ext>
            </a:extLst>
          </p:cNvPr>
          <p:cNvSpPr txBox="1"/>
          <p:nvPr/>
        </p:nvSpPr>
        <p:spPr>
          <a:xfrm>
            <a:off x="684212" y="685799"/>
            <a:ext cx="9678988" cy="367347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6000" cap="all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B73B2-4FC9-4F76-94D5-4F011431FCCD}"/>
              </a:ext>
            </a:extLst>
          </p:cNvPr>
          <p:cNvSpPr txBox="1"/>
          <p:nvPr/>
        </p:nvSpPr>
        <p:spPr>
          <a:xfrm>
            <a:off x="2178709" y="740974"/>
            <a:ext cx="9486179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/>
              <a:t>Complete the "said" substitute worksheet.</a:t>
            </a:r>
          </a:p>
          <a:p>
            <a:pPr marL="857250" indent="-857250">
              <a:buFont typeface="Arial"/>
              <a:buChar char="•"/>
            </a:pPr>
            <a:r>
              <a:rPr lang="en-US" sz="6000"/>
              <a:t>Use the sheet you put in your red duo-tang yesterday and your writing folder for said words.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A0E1C-A1FC-4582-B935-6577499F1B71}"/>
              </a:ext>
            </a:extLst>
          </p:cNvPr>
          <p:cNvSpPr txBox="1"/>
          <p:nvPr/>
        </p:nvSpPr>
        <p:spPr>
          <a:xfrm>
            <a:off x="9296400" y="22428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November 13, 2020</a:t>
            </a:r>
          </a:p>
        </p:txBody>
      </p:sp>
    </p:spTree>
    <p:extLst>
      <p:ext uri="{BB962C8B-B14F-4D97-AF65-F5344CB8AC3E}">
        <p14:creationId xmlns:p14="http://schemas.microsoft.com/office/powerpoint/2010/main" val="1927029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394F7BC-8F83-4AD8-97A7-2D5458C0A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91E46E-74FE-4C7E-88B2-B3C5C1E2C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299FCBD-7B21-4260-8E33-F04F4FDE8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E767DA7-E99B-4918-936A-8847AFB68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7DC01D9-AD2C-465C-893F-3E0934012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BF8548F-D405-437B-AB90-518A2A07D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5E0AE4A-62E2-4CA1-8F00-F1F28E506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B880E8F1-BF49-45B2-964A-08B9A5B30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02619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0" name="TextBox 109">
            <a:extLst>
              <a:ext uri="{FF2B5EF4-FFF2-40B4-BE49-F238E27FC236}">
                <a16:creationId xmlns:a16="http://schemas.microsoft.com/office/drawing/2014/main" id="{02494F7A-D27D-493E-AA5D-349F9A2DE56D}"/>
              </a:ext>
            </a:extLst>
          </p:cNvPr>
          <p:cNvSpPr txBox="1"/>
          <p:nvPr/>
        </p:nvSpPr>
        <p:spPr>
          <a:xfrm rot="20460000">
            <a:off x="161202" y="1299985"/>
            <a:ext cx="34045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>
                <a:solidFill>
                  <a:schemeClr val="bg1"/>
                </a:solidFill>
                <a:latin typeface="Edwardian Script ITC"/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368537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FFD27A-37F6-42E1-B98C-C56CBE387018}"/>
              </a:ext>
            </a:extLst>
          </p:cNvPr>
          <p:cNvSpPr txBox="1"/>
          <p:nvPr/>
        </p:nvSpPr>
        <p:spPr>
          <a:xfrm>
            <a:off x="1863306" y="583721"/>
            <a:ext cx="9371161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/>
              <a:t>Cursive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Write your name on all pages in your red and yellow duo-tangs and your binder.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/>
              <a:t>Anything you received in November should have your first and last name on them.</a:t>
            </a:r>
          </a:p>
        </p:txBody>
      </p:sp>
    </p:spTree>
    <p:extLst>
      <p:ext uri="{BB962C8B-B14F-4D97-AF65-F5344CB8AC3E}">
        <p14:creationId xmlns:p14="http://schemas.microsoft.com/office/powerpoint/2010/main" val="423368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42FA9-E7F9-40F6-A56A-355C6CFED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20EC7E-2E7D-481D-ABB0-4ECBF4D667FB}"/>
              </a:ext>
            </a:extLst>
          </p:cNvPr>
          <p:cNvSpPr txBox="1"/>
          <p:nvPr/>
        </p:nvSpPr>
        <p:spPr>
          <a:xfrm rot="660000">
            <a:off x="5760741" y="1063766"/>
            <a:ext cx="5641641" cy="26161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n w="3175" cmpd="sng">
                  <a:noFill/>
                </a:ln>
                <a:latin typeface="Castellar"/>
                <a:ea typeface="+mj-ea"/>
                <a:cs typeface="+mj-cs"/>
              </a:rPr>
              <a:t>Positive Personal Affirmations</a:t>
            </a:r>
            <a:endParaRPr lang="en-US" b="1">
              <a:latin typeface="Castellar"/>
              <a:ea typeface="+mj-ea"/>
              <a:cs typeface="+mj-cs"/>
            </a:endParaRPr>
          </a:p>
          <a:p>
            <a:pPr algn="r" defTabSz="457200">
              <a:spcBef>
                <a:spcPct val="0"/>
              </a:spcBef>
              <a:spcAft>
                <a:spcPts val="600"/>
              </a:spcAft>
            </a:pPr>
            <a:endParaRPr lang="en-US" sz="600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68DD0-5196-4CDF-A1B1-81634F01691E}"/>
              </a:ext>
            </a:extLst>
          </p:cNvPr>
          <p:cNvSpPr txBox="1"/>
          <p:nvPr/>
        </p:nvSpPr>
        <p:spPr>
          <a:xfrm>
            <a:off x="539690" y="3990256"/>
            <a:ext cx="11096444" cy="25391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600"/>
              <a:t>Get an "i am"  sheet from the bin.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600"/>
              <a:t>Write 10 positive things about yourself on the sheet.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600"/>
              <a:t>Write each thing with a different colour pencil crayon.</a:t>
            </a:r>
          </a:p>
          <a:p>
            <a:pPr>
              <a:spcAft>
                <a:spcPts val="600"/>
              </a:spcAft>
            </a:pPr>
            <a:endParaRPr lang="en-US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4118E-5518-4B7E-AEE7-DD70841AABBA}"/>
              </a:ext>
            </a:extLst>
          </p:cNvPr>
          <p:cNvSpPr txBox="1"/>
          <p:nvPr/>
        </p:nvSpPr>
        <p:spPr>
          <a:xfrm rot="-1380000">
            <a:off x="625056" y="840716"/>
            <a:ext cx="402278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>
                <a:solidFill>
                  <a:srgbClr val="EBF79C"/>
                </a:solidFill>
                <a:latin typeface="Edwardian Script ITC"/>
              </a:rPr>
              <a:t>beautiful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99085-3A03-42B8-AF85-C04D006C799E}"/>
              </a:ext>
            </a:extLst>
          </p:cNvPr>
          <p:cNvSpPr txBox="1"/>
          <p:nvPr/>
        </p:nvSpPr>
        <p:spPr>
          <a:xfrm>
            <a:off x="120949" y="-152220"/>
            <a:ext cx="544614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200">
                <a:solidFill>
                  <a:schemeClr val="accent1">
                    <a:lumMod val="20000"/>
                    <a:lumOff val="80000"/>
                  </a:schemeClr>
                </a:solidFill>
                <a:latin typeface="Colonna MT"/>
              </a:rPr>
              <a:t>intelligent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C1219-B87B-4828-8ADC-4FB9BFCD4FEA}"/>
              </a:ext>
            </a:extLst>
          </p:cNvPr>
          <p:cNvSpPr txBox="1"/>
          <p:nvPr/>
        </p:nvSpPr>
        <p:spPr>
          <a:xfrm>
            <a:off x="120051" y="2822994"/>
            <a:ext cx="49860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</a:rPr>
              <a:t>impressive</a:t>
            </a:r>
          </a:p>
        </p:txBody>
      </p:sp>
    </p:spTree>
    <p:extLst>
      <p:ext uri="{BB962C8B-B14F-4D97-AF65-F5344CB8AC3E}">
        <p14:creationId xmlns:p14="http://schemas.microsoft.com/office/powerpoint/2010/main" val="3832363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F644C7-849D-42AC-97CE-AAC3A0B2F977}"/>
              </a:ext>
            </a:extLst>
          </p:cNvPr>
          <p:cNvSpPr txBox="1"/>
          <p:nvPr/>
        </p:nvSpPr>
        <p:spPr>
          <a:xfrm>
            <a:off x="2193985" y="181155"/>
            <a:ext cx="2743200" cy="92332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intelligent</a:t>
            </a:r>
          </a:p>
          <a:p>
            <a:r>
              <a:rPr lang="en-US" sz="3200"/>
              <a:t>beautiful</a:t>
            </a:r>
          </a:p>
          <a:p>
            <a:r>
              <a:rPr lang="en-US" sz="3200"/>
              <a:t>impressive</a:t>
            </a:r>
          </a:p>
          <a:p>
            <a:r>
              <a:rPr lang="en-US" sz="3200"/>
              <a:t>nice</a:t>
            </a:r>
          </a:p>
          <a:p>
            <a:r>
              <a:rPr lang="en-US" sz="3200"/>
              <a:t>smart</a:t>
            </a:r>
          </a:p>
          <a:p>
            <a:r>
              <a:rPr lang="en-US" sz="3200"/>
              <a:t>positive</a:t>
            </a:r>
          </a:p>
          <a:p>
            <a:r>
              <a:rPr lang="en-US" sz="3200"/>
              <a:t>awesome</a:t>
            </a:r>
          </a:p>
          <a:p>
            <a:r>
              <a:rPr lang="en-US" sz="3200"/>
              <a:t>cool</a:t>
            </a:r>
          </a:p>
          <a:p>
            <a:r>
              <a:rPr lang="en-US" sz="3200"/>
              <a:t>fast</a:t>
            </a:r>
          </a:p>
          <a:p>
            <a:r>
              <a:rPr lang="en-US" sz="3200"/>
              <a:t>epic</a:t>
            </a:r>
          </a:p>
          <a:p>
            <a:r>
              <a:rPr lang="en-US" sz="3200"/>
              <a:t>strong</a:t>
            </a:r>
          </a:p>
          <a:p>
            <a:r>
              <a:rPr lang="en-US" sz="3200"/>
              <a:t>funny</a:t>
            </a:r>
          </a:p>
          <a:p>
            <a:r>
              <a:rPr lang="en-US" sz="3200"/>
              <a:t>active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pPr algn="l"/>
            <a:endParaRPr lang="en-US" sz="3200"/>
          </a:p>
          <a:p>
            <a:endParaRPr lang="en-US" sz="3200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5F796-F151-4E23-B505-DDDC2D0B7AD1}"/>
              </a:ext>
            </a:extLst>
          </p:cNvPr>
          <p:cNvSpPr txBox="1"/>
          <p:nvPr/>
        </p:nvSpPr>
        <p:spPr>
          <a:xfrm>
            <a:off x="5945576" y="180256"/>
            <a:ext cx="2743200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athletic</a:t>
            </a:r>
          </a:p>
          <a:p>
            <a:r>
              <a:rPr lang="en-US" sz="3200"/>
              <a:t>amazing</a:t>
            </a:r>
          </a:p>
          <a:p>
            <a:r>
              <a:rPr lang="en-US" sz="3200"/>
              <a:t>friendly</a:t>
            </a:r>
          </a:p>
          <a:p>
            <a:r>
              <a:rPr lang="en-US" sz="3200"/>
              <a:t>helpful</a:t>
            </a:r>
          </a:p>
          <a:p>
            <a:r>
              <a:rPr lang="en-US" sz="3200"/>
              <a:t>caring</a:t>
            </a:r>
          </a:p>
          <a:p>
            <a:r>
              <a:rPr lang="en-US" sz="3200"/>
              <a:t>creative</a:t>
            </a:r>
          </a:p>
          <a:p>
            <a:r>
              <a:rPr lang="en-US" sz="3200"/>
              <a:t>kind</a:t>
            </a:r>
          </a:p>
          <a:p>
            <a:r>
              <a:rPr lang="en-US" sz="3200"/>
              <a:t>loved</a:t>
            </a:r>
          </a:p>
          <a:p>
            <a:r>
              <a:rPr lang="en-US" sz="3200"/>
              <a:t>loving</a:t>
            </a:r>
          </a:p>
          <a:p>
            <a:r>
              <a:rPr lang="en-US" sz="3200"/>
              <a:t>worthy</a:t>
            </a:r>
          </a:p>
          <a:p>
            <a:r>
              <a:rPr lang="en-US" sz="3200"/>
              <a:t>talented</a:t>
            </a:r>
          </a:p>
          <a:p>
            <a:r>
              <a:rPr lang="en-US" sz="3200"/>
              <a:t>musical</a:t>
            </a:r>
          </a:p>
          <a:p>
            <a:r>
              <a:rPr lang="en-US" sz="3200"/>
              <a:t>articulate</a:t>
            </a:r>
          </a:p>
          <a:p>
            <a:endParaRPr lang="en-US" sz="3200"/>
          </a:p>
          <a:p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B3E07-22B2-4790-A82F-3DC893707516}"/>
              </a:ext>
            </a:extLst>
          </p:cNvPr>
          <p:cNvSpPr txBox="1"/>
          <p:nvPr/>
        </p:nvSpPr>
        <p:spPr>
          <a:xfrm>
            <a:off x="8676376" y="179358"/>
            <a:ext cx="2743200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hard working</a:t>
            </a:r>
          </a:p>
          <a:p>
            <a:r>
              <a:rPr lang="en-US" sz="3200"/>
              <a:t>wise</a:t>
            </a:r>
          </a:p>
          <a:p>
            <a:r>
              <a:rPr lang="en-US" sz="3200"/>
              <a:t>linguistic</a:t>
            </a:r>
          </a:p>
          <a:p>
            <a:r>
              <a:rPr lang="en-US" sz="3200"/>
              <a:t>mathematical</a:t>
            </a:r>
          </a:p>
          <a:p>
            <a:r>
              <a:rPr lang="en-US" sz="3200"/>
              <a:t>artistic</a:t>
            </a:r>
          </a:p>
          <a:p>
            <a:r>
              <a:rPr lang="en-US" sz="3200"/>
              <a:t>people smart</a:t>
            </a:r>
          </a:p>
          <a:p>
            <a:r>
              <a:rPr lang="en-US" sz="3200"/>
              <a:t>thoughtful</a:t>
            </a:r>
          </a:p>
          <a:p>
            <a:r>
              <a:rPr lang="en-US" sz="3200"/>
              <a:t>resourceful</a:t>
            </a:r>
          </a:p>
          <a:p>
            <a:r>
              <a:rPr lang="en-US" sz="3200"/>
              <a:t>imaginative</a:t>
            </a:r>
          </a:p>
          <a:p>
            <a:r>
              <a:rPr lang="en-US" sz="3200"/>
              <a:t>self-aware</a:t>
            </a:r>
          </a:p>
          <a:p>
            <a:r>
              <a:rPr lang="en-US" sz="3200"/>
              <a:t>nature smart</a:t>
            </a:r>
          </a:p>
          <a:p>
            <a:r>
              <a:rPr lang="en-US" sz="3200"/>
              <a:t>Respectful</a:t>
            </a:r>
          </a:p>
          <a:p>
            <a:r>
              <a:rPr lang="en-US" sz="3200"/>
              <a:t>grateful</a:t>
            </a:r>
          </a:p>
        </p:txBody>
      </p:sp>
    </p:spTree>
    <p:extLst>
      <p:ext uri="{BB962C8B-B14F-4D97-AF65-F5344CB8AC3E}">
        <p14:creationId xmlns:p14="http://schemas.microsoft.com/office/powerpoint/2010/main" val="3034987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67A1FC6-22FB-4EA7-B90A-C9F18FBEF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46FDC4-DD97-431A-914A-9EB57A4A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12130" cy="6858000"/>
          </a:xfrm>
          <a:custGeom>
            <a:avLst/>
            <a:gdLst>
              <a:gd name="connsiteX0" fmla="*/ 1073044 w 7912130"/>
              <a:gd name="connsiteY0" fmla="*/ 3032931 h 6858000"/>
              <a:gd name="connsiteX1" fmla="*/ 1073044 w 7912130"/>
              <a:gd name="connsiteY1" fmla="*/ 3035810 h 6858000"/>
              <a:gd name="connsiteX2" fmla="*/ 1076802 w 7912130"/>
              <a:gd name="connsiteY2" fmla="*/ 3035810 h 6858000"/>
              <a:gd name="connsiteX3" fmla="*/ 1170738 w 7912130"/>
              <a:gd name="connsiteY3" fmla="*/ 1248347 h 6858000"/>
              <a:gd name="connsiteX4" fmla="*/ 1170738 w 7912130"/>
              <a:gd name="connsiteY4" fmla="*/ 1273486 h 6858000"/>
              <a:gd name="connsiteX5" fmla="*/ 1183895 w 7912130"/>
              <a:gd name="connsiteY5" fmla="*/ 1248347 h 6858000"/>
              <a:gd name="connsiteX6" fmla="*/ 0 w 7912130"/>
              <a:gd name="connsiteY6" fmla="*/ 0 h 6858000"/>
              <a:gd name="connsiteX7" fmla="*/ 2133906 w 7912130"/>
              <a:gd name="connsiteY7" fmla="*/ 0 h 6858000"/>
              <a:gd name="connsiteX8" fmla="*/ 2629909 w 7912130"/>
              <a:gd name="connsiteY8" fmla="*/ 0 h 6858000"/>
              <a:gd name="connsiteX9" fmla="*/ 1227479 w 7912130"/>
              <a:gd name="connsiteY9" fmla="*/ 2669551 h 6858000"/>
              <a:gd name="connsiteX10" fmla="*/ 1235349 w 7912130"/>
              <a:gd name="connsiteY10" fmla="*/ 2673350 h 6858000"/>
              <a:gd name="connsiteX11" fmla="*/ 1353755 w 7912130"/>
              <a:gd name="connsiteY11" fmla="*/ 2754312 h 6858000"/>
              <a:gd name="connsiteX12" fmla="*/ 7912130 w 7912130"/>
              <a:gd name="connsiteY12" fmla="*/ 6858000 h 6858000"/>
              <a:gd name="connsiteX13" fmla="*/ 6066970 w 7912130"/>
              <a:gd name="connsiteY13" fmla="*/ 6858000 h 6858000"/>
              <a:gd name="connsiteX14" fmla="*/ 6059889 w 7912130"/>
              <a:gd name="connsiteY14" fmla="*/ 6852577 h 6858000"/>
              <a:gd name="connsiteX15" fmla="*/ 6059889 w 7912130"/>
              <a:gd name="connsiteY15" fmla="*/ 6857999 h 6858000"/>
              <a:gd name="connsiteX16" fmla="*/ 1707025 w 7912130"/>
              <a:gd name="connsiteY16" fmla="*/ 6857999 h 6858000"/>
              <a:gd name="connsiteX17" fmla="*/ 1707025 w 7912130"/>
              <a:gd name="connsiteY17" fmla="*/ 6858000 h 6858000"/>
              <a:gd name="connsiteX18" fmla="*/ 1073044 w 7912130"/>
              <a:gd name="connsiteY18" fmla="*/ 6858000 h 6858000"/>
              <a:gd name="connsiteX19" fmla="*/ 536592 w 7912130"/>
              <a:gd name="connsiteY19" fmla="*/ 6858000 h 6858000"/>
              <a:gd name="connsiteX20" fmla="*/ 0 w 791213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12130" h="6858000">
                <a:moveTo>
                  <a:pt x="1073044" y="3032931"/>
                </a:moveTo>
                <a:lnTo>
                  <a:pt x="1073044" y="3035810"/>
                </a:lnTo>
                <a:lnTo>
                  <a:pt x="1076802" y="3035810"/>
                </a:lnTo>
                <a:close/>
                <a:moveTo>
                  <a:pt x="1170738" y="1248347"/>
                </a:moveTo>
                <a:lnTo>
                  <a:pt x="1170738" y="1273486"/>
                </a:lnTo>
                <a:lnTo>
                  <a:pt x="1183895" y="1248347"/>
                </a:lnTo>
                <a:close/>
                <a:moveTo>
                  <a:pt x="0" y="0"/>
                </a:moveTo>
                <a:lnTo>
                  <a:pt x="2133906" y="0"/>
                </a:lnTo>
                <a:lnTo>
                  <a:pt x="2629909" y="0"/>
                </a:lnTo>
                <a:lnTo>
                  <a:pt x="1227479" y="2669551"/>
                </a:lnTo>
                <a:lnTo>
                  <a:pt x="1235349" y="2673350"/>
                </a:lnTo>
                <a:lnTo>
                  <a:pt x="1353755" y="2754312"/>
                </a:lnTo>
                <a:lnTo>
                  <a:pt x="7912130" y="6858000"/>
                </a:lnTo>
                <a:lnTo>
                  <a:pt x="6066970" y="6858000"/>
                </a:lnTo>
                <a:lnTo>
                  <a:pt x="6059889" y="6852577"/>
                </a:lnTo>
                <a:lnTo>
                  <a:pt x="6059889" y="6857999"/>
                </a:lnTo>
                <a:lnTo>
                  <a:pt x="1707025" y="6857999"/>
                </a:lnTo>
                <a:lnTo>
                  <a:pt x="1707025" y="6858000"/>
                </a:lnTo>
                <a:lnTo>
                  <a:pt x="1073044" y="6858000"/>
                </a:lnTo>
                <a:lnTo>
                  <a:pt x="53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D4E68A2-74B0-42F5-BB75-2E1A7C201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35917" cy="6858000"/>
          </a:xfrm>
          <a:custGeom>
            <a:avLst/>
            <a:gdLst>
              <a:gd name="connsiteX0" fmla="*/ 696831 w 7535917"/>
              <a:gd name="connsiteY0" fmla="*/ 3032931 h 6858000"/>
              <a:gd name="connsiteX1" fmla="*/ 696831 w 7535917"/>
              <a:gd name="connsiteY1" fmla="*/ 3035810 h 6858000"/>
              <a:gd name="connsiteX2" fmla="*/ 700589 w 7535917"/>
              <a:gd name="connsiteY2" fmla="*/ 3035810 h 6858000"/>
              <a:gd name="connsiteX3" fmla="*/ 794525 w 7535917"/>
              <a:gd name="connsiteY3" fmla="*/ 1248347 h 6858000"/>
              <a:gd name="connsiteX4" fmla="*/ 794525 w 7535917"/>
              <a:gd name="connsiteY4" fmla="*/ 1273486 h 6858000"/>
              <a:gd name="connsiteX5" fmla="*/ 807682 w 7535917"/>
              <a:gd name="connsiteY5" fmla="*/ 1248347 h 6858000"/>
              <a:gd name="connsiteX6" fmla="*/ 0 w 7535917"/>
              <a:gd name="connsiteY6" fmla="*/ 0 h 6858000"/>
              <a:gd name="connsiteX7" fmla="*/ 1757693 w 7535917"/>
              <a:gd name="connsiteY7" fmla="*/ 0 h 6858000"/>
              <a:gd name="connsiteX8" fmla="*/ 2253696 w 7535917"/>
              <a:gd name="connsiteY8" fmla="*/ 0 h 6858000"/>
              <a:gd name="connsiteX9" fmla="*/ 851266 w 7535917"/>
              <a:gd name="connsiteY9" fmla="*/ 2669551 h 6858000"/>
              <a:gd name="connsiteX10" fmla="*/ 859136 w 7535917"/>
              <a:gd name="connsiteY10" fmla="*/ 2673350 h 6858000"/>
              <a:gd name="connsiteX11" fmla="*/ 977542 w 7535917"/>
              <a:gd name="connsiteY11" fmla="*/ 2754312 h 6858000"/>
              <a:gd name="connsiteX12" fmla="*/ 7535917 w 7535917"/>
              <a:gd name="connsiteY12" fmla="*/ 6858000 h 6858000"/>
              <a:gd name="connsiteX13" fmla="*/ 5690757 w 7535917"/>
              <a:gd name="connsiteY13" fmla="*/ 6858000 h 6858000"/>
              <a:gd name="connsiteX14" fmla="*/ 5683676 w 7535917"/>
              <a:gd name="connsiteY14" fmla="*/ 6852577 h 6858000"/>
              <a:gd name="connsiteX15" fmla="*/ 5683676 w 7535917"/>
              <a:gd name="connsiteY15" fmla="*/ 6857999 h 6858000"/>
              <a:gd name="connsiteX16" fmla="*/ 1330812 w 7535917"/>
              <a:gd name="connsiteY16" fmla="*/ 6857999 h 6858000"/>
              <a:gd name="connsiteX17" fmla="*/ 1330812 w 7535917"/>
              <a:gd name="connsiteY17" fmla="*/ 6858000 h 6858000"/>
              <a:gd name="connsiteX18" fmla="*/ 696831 w 7535917"/>
              <a:gd name="connsiteY18" fmla="*/ 6858000 h 6858000"/>
              <a:gd name="connsiteX19" fmla="*/ 160379 w 7535917"/>
              <a:gd name="connsiteY19" fmla="*/ 6858000 h 6858000"/>
              <a:gd name="connsiteX20" fmla="*/ 0 w 7535917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5917" h="6858000">
                <a:moveTo>
                  <a:pt x="696831" y="3032931"/>
                </a:moveTo>
                <a:lnTo>
                  <a:pt x="696831" y="3035810"/>
                </a:lnTo>
                <a:lnTo>
                  <a:pt x="700589" y="3035810"/>
                </a:lnTo>
                <a:close/>
                <a:moveTo>
                  <a:pt x="794525" y="1248347"/>
                </a:moveTo>
                <a:lnTo>
                  <a:pt x="794525" y="1273486"/>
                </a:lnTo>
                <a:lnTo>
                  <a:pt x="807682" y="1248347"/>
                </a:lnTo>
                <a:close/>
                <a:moveTo>
                  <a:pt x="0" y="0"/>
                </a:moveTo>
                <a:lnTo>
                  <a:pt x="1757693" y="0"/>
                </a:lnTo>
                <a:lnTo>
                  <a:pt x="2253696" y="0"/>
                </a:lnTo>
                <a:lnTo>
                  <a:pt x="851266" y="2669551"/>
                </a:lnTo>
                <a:lnTo>
                  <a:pt x="859136" y="2673350"/>
                </a:lnTo>
                <a:lnTo>
                  <a:pt x="977542" y="2754312"/>
                </a:lnTo>
                <a:lnTo>
                  <a:pt x="7535917" y="6858000"/>
                </a:lnTo>
                <a:lnTo>
                  <a:pt x="5690757" y="6858000"/>
                </a:lnTo>
                <a:lnTo>
                  <a:pt x="5683676" y="6852577"/>
                </a:lnTo>
                <a:lnTo>
                  <a:pt x="5683676" y="6857999"/>
                </a:lnTo>
                <a:lnTo>
                  <a:pt x="1330812" y="6857999"/>
                </a:lnTo>
                <a:lnTo>
                  <a:pt x="1330812" y="6858000"/>
                </a:lnTo>
                <a:lnTo>
                  <a:pt x="696831" y="6858000"/>
                </a:lnTo>
                <a:lnTo>
                  <a:pt x="1603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7FA11-7F4A-4C14-BB50-471A1AFA5449}"/>
              </a:ext>
            </a:extLst>
          </p:cNvPr>
          <p:cNvSpPr txBox="1"/>
          <p:nvPr/>
        </p:nvSpPr>
        <p:spPr>
          <a:xfrm rot="1920000">
            <a:off x="1316809" y="2495565"/>
            <a:ext cx="5770082" cy="30845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9600">
                <a:ln w="3175" cmpd="sng">
                  <a:noFill/>
                </a:ln>
                <a:latin typeface="+mj-lt"/>
                <a:ea typeface="+mj-ea"/>
                <a:cs typeface="+mj-cs"/>
              </a:rPr>
              <a:t>Top Ten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C576A-4C27-456A-B613-9A00B57AC6D3}"/>
              </a:ext>
            </a:extLst>
          </p:cNvPr>
          <p:cNvSpPr txBox="1"/>
          <p:nvPr/>
        </p:nvSpPr>
        <p:spPr>
          <a:xfrm>
            <a:off x="2638784" y="798483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/>
              <a:t>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55BE1-CA98-42FB-93DB-7E38CED44115}"/>
              </a:ext>
            </a:extLst>
          </p:cNvPr>
          <p:cNvSpPr txBox="1"/>
          <p:nvPr/>
        </p:nvSpPr>
        <p:spPr>
          <a:xfrm>
            <a:off x="8661999" y="1487697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/>
              <a:t> things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129C-C770-45CE-931E-8F2C4E2C1EDC}"/>
              </a:ext>
            </a:extLst>
          </p:cNvPr>
          <p:cNvSpPr txBox="1"/>
          <p:nvPr/>
        </p:nvSpPr>
        <p:spPr>
          <a:xfrm>
            <a:off x="9178685" y="4649817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/>
              <a:t>places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62731-D435-46C0-8855-99E35C3BB4AB}"/>
              </a:ext>
            </a:extLst>
          </p:cNvPr>
          <p:cNvSpPr txBox="1"/>
          <p:nvPr/>
        </p:nvSpPr>
        <p:spPr>
          <a:xfrm>
            <a:off x="4907712" y="2132882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/>
              <a:t>wants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8F14F4-CB3A-4BF3-BF8E-B21356EDEBF7}"/>
              </a:ext>
            </a:extLst>
          </p:cNvPr>
          <p:cNvSpPr txBox="1"/>
          <p:nvPr/>
        </p:nvSpPr>
        <p:spPr>
          <a:xfrm>
            <a:off x="5985116" y="349191"/>
            <a:ext cx="373523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rules to live 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8643FA-D87D-4E8A-BB08-F1EF8C3A14CC}"/>
              </a:ext>
            </a:extLst>
          </p:cNvPr>
          <p:cNvSpPr txBox="1"/>
          <p:nvPr/>
        </p:nvSpPr>
        <p:spPr>
          <a:xfrm>
            <a:off x="7536971" y="3425046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/>
              <a:t>dreams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F20BB-E11F-44BF-A1DF-7D904AF7109E}"/>
              </a:ext>
            </a:extLst>
          </p:cNvPr>
          <p:cNvSpPr txBox="1"/>
          <p:nvPr/>
        </p:nvSpPr>
        <p:spPr>
          <a:xfrm>
            <a:off x="232374" y="5178185"/>
            <a:ext cx="479916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Get a sheet from the bin and fill it in.</a:t>
            </a:r>
          </a:p>
        </p:txBody>
      </p:sp>
    </p:spTree>
    <p:extLst>
      <p:ext uri="{BB962C8B-B14F-4D97-AF65-F5344CB8AC3E}">
        <p14:creationId xmlns:p14="http://schemas.microsoft.com/office/powerpoint/2010/main" val="161235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1E4771-BFCF-4A52-9BE8-511C9B8C1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90599"/>
              </p:ext>
            </p:extLst>
          </p:nvPr>
        </p:nvGraphicFramePr>
        <p:xfrm>
          <a:off x="3076754" y="2228490"/>
          <a:ext cx="5591175" cy="427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686190969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312620932"/>
                    </a:ext>
                  </a:extLst>
                </a:gridCol>
              </a:tblGrid>
              <a:tr h="712304"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Mrs. Murphy Story –  </a:t>
                      </a:r>
                      <a:endParaRPr lang="en-US">
                        <a:effectLst/>
                      </a:endParaRPr>
                    </a:p>
                    <a:p>
                      <a:pPr rtl="0" fontAlgn="base"/>
                      <a:r>
                        <a:rPr lang="en-US" sz="2000">
                          <a:effectLst/>
                        </a:rPr>
                        <a:t>~ at least 1 page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564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Friendship Search &amp; Find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199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Joke – Script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8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Homonym Crossword Puzzle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250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4 questions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251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Friendship Journal Entry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86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May I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785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Said Alternatives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49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I Am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27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Top 10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401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4536D0-0F27-4B4C-A9DC-499FCE032829}"/>
              </a:ext>
            </a:extLst>
          </p:cNvPr>
          <p:cNvSpPr txBox="1"/>
          <p:nvPr/>
        </p:nvSpPr>
        <p:spPr>
          <a:xfrm>
            <a:off x="2999117" y="1518249"/>
            <a:ext cx="27432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/>
                <a:cs typeface="Segoe UI"/>
              </a:rPr>
              <a:t>November Binder Rubric</a:t>
            </a:r>
            <a:r>
              <a:rPr lang="en-US" sz="2000">
                <a:latin typeface="Calibri"/>
                <a:cs typeface="Calibri"/>
              </a:rPr>
              <a:t> </a:t>
            </a:r>
          </a:p>
          <a:p>
            <a:endParaRPr lang="en-US">
              <a:latin typeface="Segoe UI"/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6BE47-6739-417B-BDA3-6BE95ADE8DFE}"/>
              </a:ext>
            </a:extLst>
          </p:cNvPr>
          <p:cNvSpPr txBox="1"/>
          <p:nvPr/>
        </p:nvSpPr>
        <p:spPr>
          <a:xfrm>
            <a:off x="1662023" y="123646"/>
            <a:ext cx="935678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This is what should be in the November section of  student's literacy binders. Everything should be in order and complete.</a:t>
            </a:r>
          </a:p>
        </p:txBody>
      </p:sp>
    </p:spTree>
    <p:extLst>
      <p:ext uri="{BB962C8B-B14F-4D97-AF65-F5344CB8AC3E}">
        <p14:creationId xmlns:p14="http://schemas.microsoft.com/office/powerpoint/2010/main" val="363291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04169-F3FD-4CFC-AEA1-9CDB411C0664}"/>
              </a:ext>
            </a:extLst>
          </p:cNvPr>
          <p:cNvSpPr txBox="1"/>
          <p:nvPr/>
        </p:nvSpPr>
        <p:spPr>
          <a:xfrm>
            <a:off x="684212" y="685799"/>
            <a:ext cx="9678988" cy="367347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6000" cap="all">
              <a:ln w="3175" cmpd="sng">
                <a:noFill/>
              </a:ln>
              <a:solidFill>
                <a:schemeClr val="tx2"/>
              </a:solidFill>
              <a:latin typeface="Bradley Hand ITC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37A3A-C56A-4B00-BCCE-67C73F271310}"/>
              </a:ext>
            </a:extLst>
          </p:cNvPr>
          <p:cNvSpPr txBox="1"/>
          <p:nvPr/>
        </p:nvSpPr>
        <p:spPr>
          <a:xfrm>
            <a:off x="1477344" y="1058316"/>
            <a:ext cx="10219426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Bradley Hand ITC"/>
              </a:rPr>
              <a:t>Mrs. Murphy is gone for the day. Write a short story explaining her disappearance. Your story needs a beginning, a middle and an end. She will be back tomorrow so your end needs to include her return. </a:t>
            </a:r>
            <a:r>
              <a:rPr lang="en-US" sz="4400" b="1">
                <a:solidFill>
                  <a:schemeClr val="tx2"/>
                </a:solidFill>
                <a:latin typeface="Bradley Hand ITC"/>
              </a:rPr>
              <a:t>This is a fictional piece of writing so have fun with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833B2-8B05-4962-B22D-B9E71A4DFA49}"/>
              </a:ext>
            </a:extLst>
          </p:cNvPr>
          <p:cNvSpPr txBox="1"/>
          <p:nvPr/>
        </p:nvSpPr>
        <p:spPr>
          <a:xfrm>
            <a:off x="9616661" y="3180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November 2, 2020</a:t>
            </a:r>
          </a:p>
        </p:txBody>
      </p:sp>
    </p:spTree>
    <p:extLst>
      <p:ext uri="{BB962C8B-B14F-4D97-AF65-F5344CB8AC3E}">
        <p14:creationId xmlns:p14="http://schemas.microsoft.com/office/powerpoint/2010/main" val="187321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3F9D11-20BD-4755-B131-A5F53152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C5379-E81B-4DBE-9BB6-9DEA52186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40" r="9085" b="24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 13">
            <a:extLst>
              <a:ext uri="{FF2B5EF4-FFF2-40B4-BE49-F238E27FC236}">
                <a16:creationId xmlns:a16="http://schemas.microsoft.com/office/drawing/2014/main" id="{8EB90C4A-98AE-4031-9ED8-4063AF89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BA676-1160-425D-9837-43A5CC23563B}"/>
              </a:ext>
            </a:extLst>
          </p:cNvPr>
          <p:cNvSpPr txBox="1"/>
          <p:nvPr/>
        </p:nvSpPr>
        <p:spPr>
          <a:xfrm>
            <a:off x="685800" y="1634067"/>
            <a:ext cx="4080932" cy="33104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Complete the "Friendship" search and find.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63F840-D9FC-4A00-AD5E-A92B1469D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8D38D45D-EF27-4B10-ACF6-5709ECC2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E738667-74E2-4FA0-9B05-260D9F3D7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A5044C01-88A9-414D-ACC3-1A13B71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883D39A-EF33-4BD1-AA7F-AD7CC905D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C98FB2E-0AE9-4B67-BBA2-65D60B76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B5ECBF49-84ED-4A43-BDB5-7B89B3E7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33C6D31-CE5E-4326-B5C9-A6EB1BD56B7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F38FB-8674-4880-A726-C3455D313459}"/>
              </a:ext>
            </a:extLst>
          </p:cNvPr>
          <p:cNvSpPr txBox="1"/>
          <p:nvPr/>
        </p:nvSpPr>
        <p:spPr>
          <a:xfrm>
            <a:off x="9439275" y="26652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November 3, 20202</a:t>
            </a:r>
          </a:p>
        </p:txBody>
      </p:sp>
    </p:spTree>
    <p:extLst>
      <p:ext uri="{BB962C8B-B14F-4D97-AF65-F5344CB8AC3E}">
        <p14:creationId xmlns:p14="http://schemas.microsoft.com/office/powerpoint/2010/main" val="386049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7" name="Rectangle 16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FC911-C531-4D0E-8A95-CB8AEC253B03}"/>
              </a:ext>
            </a:extLst>
          </p:cNvPr>
          <p:cNvSpPr txBox="1"/>
          <p:nvPr/>
        </p:nvSpPr>
        <p:spPr>
          <a:xfrm>
            <a:off x="496112" y="685801"/>
            <a:ext cx="2743200" cy="51054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WRITE YOUR JOKE AS A SCRIPT.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E5A3CB-3A61-4AEE-B108-A1D6E658E083}"/>
              </a:ext>
            </a:extLst>
          </p:cNvPr>
          <p:cNvSpPr txBox="1"/>
          <p:nvPr/>
        </p:nvSpPr>
        <p:spPr>
          <a:xfrm>
            <a:off x="5117106" y="685801"/>
            <a:ext cx="6385918" cy="51054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/>
              <a:t>Mrs. Murphy : Mrs. Tozer why can't a leopard hide?</a:t>
            </a:r>
            <a:endParaRPr lang="en-US"/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000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/>
              <a:t>Mrs. Tozer : I don't know Mrs. Murphy why can't a leopard hide?​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000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/>
              <a:t>Mrs. Murphy : A leopard can't hide because seven eight nine.​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1913D-E7A9-40F7-8374-60DD6F87A626}"/>
              </a:ext>
            </a:extLst>
          </p:cNvPr>
          <p:cNvSpPr txBox="1"/>
          <p:nvPr/>
        </p:nvSpPr>
        <p:spPr>
          <a:xfrm>
            <a:off x="9682921" y="4284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4, 2020</a:t>
            </a:r>
          </a:p>
        </p:txBody>
      </p:sp>
    </p:spTree>
    <p:extLst>
      <p:ext uri="{BB962C8B-B14F-4D97-AF65-F5344CB8AC3E}">
        <p14:creationId xmlns:p14="http://schemas.microsoft.com/office/powerpoint/2010/main" val="418763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394F7BC-8F83-4AD8-97A7-2D5458C0A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E91E46E-74FE-4C7E-88B2-B3C5C1E2C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299FCBD-7B21-4260-8E33-F04F4FDE8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5E767DA7-E99B-4918-936A-8847AFB68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47DC01D9-AD2C-465C-893F-3E0934012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5BF8548F-D405-437B-AB90-518A2A07D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5E0AE4A-62E2-4CA1-8F00-F1F28E506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3" name="Rectangle 32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4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93F22-1808-4E3C-A43C-077B2F13E589}"/>
              </a:ext>
            </a:extLst>
          </p:cNvPr>
          <p:cNvSpPr txBox="1"/>
          <p:nvPr/>
        </p:nvSpPr>
        <p:spPr>
          <a:xfrm>
            <a:off x="535021" y="685800"/>
            <a:ext cx="2639962" cy="51054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Another example of a script.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E5A3CB-3A61-4AEE-B108-A1D6E658E083}"/>
              </a:ext>
            </a:extLst>
          </p:cNvPr>
          <p:cNvSpPr txBox="1"/>
          <p:nvPr/>
        </p:nvSpPr>
        <p:spPr>
          <a:xfrm>
            <a:off x="3056626" y="4111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20" name="TextBox 2">
            <a:extLst>
              <a:ext uri="{FF2B5EF4-FFF2-40B4-BE49-F238E27FC236}">
                <a16:creationId xmlns:a16="http://schemas.microsoft.com/office/drawing/2014/main" id="{70B3B804-5891-4B92-8DDC-B8485E0D7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68491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83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24EB265-F02F-4B59-A508-C6EB995F2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6E5F6C67-FCF3-4AEF-B6E1-FD3580526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187" r="7901" b="-1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C998072-124D-48E2-A6E2-8F1E8ED83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45" name="Rectangle 19">
              <a:extLst>
                <a:ext uri="{FF2B5EF4-FFF2-40B4-BE49-F238E27FC236}">
                  <a16:creationId xmlns:a16="http://schemas.microsoft.com/office/drawing/2014/main" id="{1E14E093-754E-4506-A8D6-FCE1C15C8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6" name="Rectangle 20">
              <a:extLst>
                <a:ext uri="{FF2B5EF4-FFF2-40B4-BE49-F238E27FC236}">
                  <a16:creationId xmlns:a16="http://schemas.microsoft.com/office/drawing/2014/main" id="{CF21968D-4653-4795-8719-23625D73D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1932C4-6593-4E91-A419-A6DD5ACF2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40843" y="0"/>
            <a:ext cx="5014912" cy="6862763"/>
            <a:chOff x="2928938" y="-4763"/>
            <a:chExt cx="5014912" cy="6862763"/>
          </a:xfrm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7760625D-64B1-4CBD-9E72-3A2E98F98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E71E0260-05A5-45ED-8B56-77316E5A9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D29CF5D-216F-4967-90BD-0A39F6072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00059C3C-E45F-452B-B06F-6713C5456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B5AA5D5-8081-4AD6-9962-4DE4EBAA4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A7DDA84B-1C5A-4E35-A4E5-A9948B088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81EA70-CAA0-4AC7-A231-871AEA4B4ABC}"/>
              </a:ext>
            </a:extLst>
          </p:cNvPr>
          <p:cNvSpPr txBox="1"/>
          <p:nvPr/>
        </p:nvSpPr>
        <p:spPr>
          <a:xfrm>
            <a:off x="4978399" y="1380068"/>
            <a:ext cx="6524623" cy="26161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n w="3175" cmpd="sng">
                  <a:noFill/>
                </a:ln>
                <a:latin typeface="+mj-lt"/>
                <a:ea typeface="+mj-ea"/>
                <a:cs typeface="+mj-cs"/>
              </a:rPr>
              <a:t>Complete the homonym crossword puzzle.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E3C3B-D295-435A-B95F-6717BAC86D69}"/>
              </a:ext>
            </a:extLst>
          </p:cNvPr>
          <p:cNvSpPr txBox="1"/>
          <p:nvPr/>
        </p:nvSpPr>
        <p:spPr>
          <a:xfrm>
            <a:off x="9340574" y="1634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 5,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10FB7-781F-4FA5-A0DD-3232006C75BB}"/>
              </a:ext>
            </a:extLst>
          </p:cNvPr>
          <p:cNvSpPr txBox="1"/>
          <p:nvPr/>
        </p:nvSpPr>
        <p:spPr>
          <a:xfrm>
            <a:off x="3070726" y="6657945"/>
            <a:ext cx="23775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7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BE13223-D3D1-42C5-B4C3-6ECA53585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A891607-F768-41F9-A2E9-BB38370DE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FFDBE37-1DFE-4594-9095-CF67C8A11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17ED4D4-301C-4B04-A0BA-3E375BF76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638DC08-E258-4B63-8732-1347A7250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03EEC3E-6C68-4D71-8D2F-9EF6065C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25FF1C4-BA3B-45E8-907B-A362C65A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0384B3-53AB-4201-80DC-423DFB8D9CAA}"/>
              </a:ext>
            </a:extLst>
          </p:cNvPr>
          <p:cNvSpPr txBox="1"/>
          <p:nvPr/>
        </p:nvSpPr>
        <p:spPr>
          <a:xfrm>
            <a:off x="1451181" y="1534307"/>
            <a:ext cx="7153529" cy="425689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400" b="1"/>
              <a:t>Answer the following questions in full sentences. Remember when your answer is read the reader should be able to tell what you were asked.</a:t>
            </a:r>
            <a:endParaRPr lang="en-US" sz="2400"/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400" b="1"/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400" b="1"/>
              <a:t>1. What are your two </a:t>
            </a:r>
            <a:r>
              <a:rPr lang="en-US" sz="2400" b="1">
                <a:solidFill>
                  <a:srgbClr val="FF0000"/>
                </a:solidFill>
              </a:rPr>
              <a:t>favorite </a:t>
            </a:r>
            <a:r>
              <a:rPr lang="en-US" sz="2400" b="1" err="1">
                <a:solidFill>
                  <a:srgbClr val="FF0000"/>
                </a:solidFill>
              </a:rPr>
              <a:t>colours</a:t>
            </a:r>
            <a:r>
              <a:rPr lang="en-US" sz="2400" b="1">
                <a:solidFill>
                  <a:srgbClr val="FF0000"/>
                </a:solidFill>
              </a:rPr>
              <a:t>?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400" b="1"/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400" b="1"/>
              <a:t>2. What are two of the </a:t>
            </a:r>
            <a:r>
              <a:rPr lang="en-US" sz="2400" b="1" err="1"/>
              <a:t>colours</a:t>
            </a:r>
            <a:r>
              <a:rPr lang="en-US" sz="2400" b="1"/>
              <a:t> the </a:t>
            </a:r>
            <a:r>
              <a:rPr lang="en-US" sz="2400" b="1">
                <a:solidFill>
                  <a:srgbClr val="FF0000"/>
                </a:solidFill>
              </a:rPr>
              <a:t>duty teacher</a:t>
            </a:r>
            <a:r>
              <a:rPr lang="en-US" sz="2400" b="1"/>
              <a:t> is wearing? Purple, blue, white, burgundy, pink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400" b="1"/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400" b="1"/>
              <a:t>3. What are two </a:t>
            </a:r>
            <a:r>
              <a:rPr lang="en-US" sz="2400" b="1" err="1"/>
              <a:t>colours</a:t>
            </a:r>
            <a:r>
              <a:rPr lang="en-US" sz="2400" b="1"/>
              <a:t> that can be found in your </a:t>
            </a:r>
            <a:r>
              <a:rPr lang="en-US" sz="2400" b="1">
                <a:solidFill>
                  <a:srgbClr val="FF0000"/>
                </a:solidFill>
              </a:rPr>
              <a:t>room</a:t>
            </a:r>
            <a:r>
              <a:rPr lang="en-US" sz="2400" b="1"/>
              <a:t>?</a:t>
            </a:r>
            <a:endParaRPr lang="en-US" sz="2400"/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400" b="1"/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400" b="1"/>
              <a:t>4. What </a:t>
            </a:r>
            <a:r>
              <a:rPr lang="en-US" sz="2400" b="1" err="1"/>
              <a:t>colour</a:t>
            </a:r>
            <a:r>
              <a:rPr lang="en-US" sz="2400" b="1"/>
              <a:t> are your two </a:t>
            </a:r>
            <a:r>
              <a:rPr lang="en-US" sz="2400" b="1">
                <a:solidFill>
                  <a:srgbClr val="FF0000"/>
                </a:solidFill>
              </a:rPr>
              <a:t>favorite foods </a:t>
            </a:r>
            <a:r>
              <a:rPr lang="en-US" sz="2400" b="1"/>
              <a:t>?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700" b="1"/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6999C2CD-B426-414E-A8F3-A4033C0FD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5907" y="2535331"/>
            <a:ext cx="2717116" cy="271711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2B168E-A312-483C-928A-D367B03C8DD1}"/>
              </a:ext>
            </a:extLst>
          </p:cNvPr>
          <p:cNvSpPr txBox="1"/>
          <p:nvPr/>
        </p:nvSpPr>
        <p:spPr>
          <a:xfrm>
            <a:off x="9550400" y="37326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November 6, 2020</a:t>
            </a:r>
          </a:p>
        </p:txBody>
      </p:sp>
    </p:spTree>
    <p:extLst>
      <p:ext uri="{BB962C8B-B14F-4D97-AF65-F5344CB8AC3E}">
        <p14:creationId xmlns:p14="http://schemas.microsoft.com/office/powerpoint/2010/main" val="58671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oppy Flower Free Stock Photo - Public Domain Pictures">
            <a:extLst>
              <a:ext uri="{FF2B5EF4-FFF2-40B4-BE49-F238E27FC236}">
                <a16:creationId xmlns:a16="http://schemas.microsoft.com/office/drawing/2014/main" id="{9AC6551B-195E-4DF4-8CC2-A7435E2C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797" y="386566"/>
            <a:ext cx="10348821" cy="5826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7B9E28-4674-4DA5-9D9D-4BF92B22A962}"/>
              </a:ext>
            </a:extLst>
          </p:cNvPr>
          <p:cNvSpPr txBox="1"/>
          <p:nvPr/>
        </p:nvSpPr>
        <p:spPr>
          <a:xfrm>
            <a:off x="5989608" y="339306"/>
            <a:ext cx="5633049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/>
              <a:t>In </a:t>
            </a:r>
            <a:r>
              <a:rPr lang="en-US" sz="4400" err="1"/>
              <a:t>honour</a:t>
            </a:r>
            <a:r>
              <a:rPr lang="en-US" sz="4400"/>
              <a:t> of this being a week to remember the sacrifices others have made for our freedoms add 10 things about living in Canada that you are grateful for. 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2D473-7471-4754-B8D6-B9ED2E4DAD7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3413C-064A-484D-AAC5-CB4AAA844D26}"/>
              </a:ext>
            </a:extLst>
          </p:cNvPr>
          <p:cNvSpPr txBox="1"/>
          <p:nvPr/>
        </p:nvSpPr>
        <p:spPr>
          <a:xfrm>
            <a:off x="10056603" y="68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November 9, 2020</a:t>
            </a:r>
          </a:p>
        </p:txBody>
      </p:sp>
    </p:spTree>
    <p:extLst>
      <p:ext uri="{BB962C8B-B14F-4D97-AF65-F5344CB8AC3E}">
        <p14:creationId xmlns:p14="http://schemas.microsoft.com/office/powerpoint/2010/main" val="70374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57E07B9-1150-4218-9A36-003981646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613349F-D184-4C46-9B18-6F1A95F1D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D09E85F-1D67-4C64-90C6-FE8AC8ABB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4C85A91-5533-4CC0-A26B-EEC2CECC7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10B56F-68C2-45C8-A232-E013FB3B0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8CA4871-DBDA-470E-9FA3-D99EFB74D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9ABDAAA7-F2E9-4B1E-8E8F-010C1A90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C899875-FFAA-4CF9-95C9-A1E0ACE04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F2DED-307D-48AF-8F71-6981FBE87766}"/>
              </a:ext>
            </a:extLst>
          </p:cNvPr>
          <p:cNvSpPr txBox="1"/>
          <p:nvPr/>
        </p:nvSpPr>
        <p:spPr>
          <a:xfrm>
            <a:off x="542027" y="3819426"/>
            <a:ext cx="4882451" cy="2489200"/>
          </a:xfrm>
          <a:prstGeom prst="rect">
            <a:avLst/>
          </a:prstGeom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latin typeface="+mj-lt"/>
                <a:ea typeface="+mj-ea"/>
                <a:cs typeface="+mj-cs"/>
              </a:rPr>
              <a:t>What makes you a good friend?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latin typeface="+mj-lt"/>
                <a:ea typeface="+mj-ea"/>
                <a:cs typeface="+mj-cs"/>
              </a:rPr>
              <a:t>Read the prompt on the handout and complete the task.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C72923-6DF5-401F-A6FF-D60F7235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01F70443-1C9E-4B18-BA45-4B21CB084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6E8C68C-AE9D-46C5-B7B3-8ADEC6191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22139689-7D4D-4EB6-916B-71C0D6940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D05E5E48-07D4-4F4C-89EA-530C39227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B140AA73-7382-4A60-A46B-B3A9B6198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44976B08-B39C-490E-A8C4-D419F2E96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7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A20A630-6DEF-4183-8CCB-4E133780C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571" b="-1"/>
          <a:stretch/>
        </p:blipFill>
        <p:spPr>
          <a:xfrm>
            <a:off x="5761084" y="10"/>
            <a:ext cx="6430917" cy="4338304"/>
          </a:xfrm>
          <a:custGeom>
            <a:avLst/>
            <a:gdLst/>
            <a:ahLst/>
            <a:cxnLst/>
            <a:rect l="l" t="t" r="r" b="b"/>
            <a:pathLst>
              <a:path w="6430917" h="4338314">
                <a:moveTo>
                  <a:pt x="712614" y="0"/>
                </a:moveTo>
                <a:lnTo>
                  <a:pt x="6430917" y="0"/>
                </a:lnTo>
                <a:lnTo>
                  <a:pt x="6430917" y="4338314"/>
                </a:lnTo>
                <a:lnTo>
                  <a:pt x="0" y="2800083"/>
                </a:lnTo>
                <a:close/>
              </a:path>
            </a:pathLst>
          </a:custGeom>
        </p:spPr>
      </p:pic>
      <p:pic>
        <p:nvPicPr>
          <p:cNvPr id="10" name="Picture 10" descr="A close up&#10;&#10;Description automatically generated">
            <a:extLst>
              <a:ext uri="{FF2B5EF4-FFF2-40B4-BE49-F238E27FC236}">
                <a16:creationId xmlns:a16="http://schemas.microsoft.com/office/drawing/2014/main" id="{15235255-BE35-447B-AE83-A3BAD6EA07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-1" b="5565"/>
          <a:stretch/>
        </p:blipFill>
        <p:spPr>
          <a:xfrm>
            <a:off x="5750346" y="2797516"/>
            <a:ext cx="6441654" cy="4060485"/>
          </a:xfrm>
          <a:custGeom>
            <a:avLst/>
            <a:gdLst/>
            <a:ahLst/>
            <a:cxnLst/>
            <a:rect l="l" t="t" r="r" b="b"/>
            <a:pathLst>
              <a:path w="6441654" h="4060485">
                <a:moveTo>
                  <a:pt x="0" y="0"/>
                </a:moveTo>
                <a:lnTo>
                  <a:pt x="6441654" y="1540800"/>
                </a:lnTo>
                <a:lnTo>
                  <a:pt x="6441654" y="4060485"/>
                </a:lnTo>
                <a:lnTo>
                  <a:pt x="4297229" y="4060485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A8982C-7F8A-4030-940D-2C0BB752C475}"/>
              </a:ext>
            </a:extLst>
          </p:cNvPr>
          <p:cNvSpPr txBox="1"/>
          <p:nvPr/>
        </p:nvSpPr>
        <p:spPr>
          <a:xfrm>
            <a:off x="4307457" y="25534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06CC5-D5E1-41CC-9F08-1295837E6273}"/>
              </a:ext>
            </a:extLst>
          </p:cNvPr>
          <p:cNvSpPr txBox="1"/>
          <p:nvPr/>
        </p:nvSpPr>
        <p:spPr>
          <a:xfrm>
            <a:off x="7116376" y="6870700"/>
            <a:ext cx="252344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8E006-F733-455E-A268-D8827C6C4BD8}"/>
              </a:ext>
            </a:extLst>
          </p:cNvPr>
          <p:cNvSpPr txBox="1"/>
          <p:nvPr/>
        </p:nvSpPr>
        <p:spPr>
          <a:xfrm>
            <a:off x="9652523" y="6870700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86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2020-11-04T11:46:06Z</dcterms:created>
  <dcterms:modified xsi:type="dcterms:W3CDTF">2020-12-03T17:42:15Z</dcterms:modified>
</cp:coreProperties>
</file>