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sldIdLst>
    <p:sldId id="256" r:id="rId2"/>
    <p:sldId id="257" r:id="rId3"/>
    <p:sldId id="258" r:id="rId4"/>
    <p:sldId id="259" r:id="rId5"/>
    <p:sldId id="260" r:id="rId6"/>
    <p:sldId id="261" r:id="rId7"/>
    <p:sldId id="262"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C50D8-5EA4-D6AB-C1FF-B31FADC984E6}" v="926" dt="2020-11-18T14:51:08.849"/>
    <p1510:client id="{10508CDC-B4FD-CAB5-4CD0-48718A7ECB25}" v="29" dt="2020-11-18T13:54:51.368"/>
    <p1510:client id="{21213B7C-27E0-7403-31D9-F47DA5B025F9}" v="598" dt="2020-11-12T15:28:34.914"/>
    <p1510:client id="{3F45D1A3-D680-468E-ABB9-27E5E4334495}" v="605" dt="2020-11-06T14:54:44.420"/>
    <p1510:client id="{9943EA0E-C16B-EDEA-F09C-6D77A473AD09}" v="1031" dt="2020-11-13T17:18:23.547"/>
    <p1510:client id="{A33AD08D-394A-E6BA-069B-229E80D892AA}" v="38" dt="2020-11-18T13:25:43.933"/>
    <p1510:client id="{A523141C-A050-927B-8D7F-03BE731DA3A5}" v="27" dt="2020-11-17T15:25:01.511"/>
    <p1510:client id="{C51B784D-32CB-F92E-E526-8D49F7BFBE18}" v="267" dt="2020-11-18T12:25:24.405"/>
    <p1510:client id="{DEC9EF12-4A8C-78F9-A055-75F52393A1A7}" v="136" dt="2020-11-18T12:27:46.464"/>
    <p1510:client id="{F9AE04E7-C648-41BC-9DFD-EF846763D8CD}" v="13" dt="2020-11-18T14:53:13.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phy, Denise (ASD-N)" userId="S::denise.murphy@nbed.nb.ca::d0ab35c5-041d-4fc3-a54c-5e144097547b" providerId="AD" clId="Web-{DEC9EF12-4A8C-78F9-A055-75F52393A1A7}"/>
    <pc:docChg chg="modSld">
      <pc:chgData name="Murphy, Denise (ASD-N)" userId="S::denise.murphy@nbed.nb.ca::d0ab35c5-041d-4fc3-a54c-5e144097547b" providerId="AD" clId="Web-{DEC9EF12-4A8C-78F9-A055-75F52393A1A7}" dt="2020-11-18T12:27:50.245" v="135"/>
      <pc:docMkLst>
        <pc:docMk/>
      </pc:docMkLst>
      <pc:sldChg chg="modSp">
        <pc:chgData name="Murphy, Denise (ASD-N)" userId="S::denise.murphy@nbed.nb.ca::d0ab35c5-041d-4fc3-a54c-5e144097547b" providerId="AD" clId="Web-{DEC9EF12-4A8C-78F9-A055-75F52393A1A7}" dt="2020-11-18T12:26:36.276" v="126" actId="20577"/>
        <pc:sldMkLst>
          <pc:docMk/>
          <pc:sldMk cId="2722813937" sldId="260"/>
        </pc:sldMkLst>
        <pc:spChg chg="mod">
          <ac:chgData name="Murphy, Denise (ASD-N)" userId="S::denise.murphy@nbed.nb.ca::d0ab35c5-041d-4fc3-a54c-5e144097547b" providerId="AD" clId="Web-{DEC9EF12-4A8C-78F9-A055-75F52393A1A7}" dt="2020-11-18T12:26:36.276" v="126" actId="20577"/>
          <ac:spMkLst>
            <pc:docMk/>
            <pc:sldMk cId="2722813937" sldId="260"/>
            <ac:spMk id="5" creationId="{90885F58-BA96-41B8-99CE-E4D95738778B}"/>
          </ac:spMkLst>
        </pc:spChg>
      </pc:sldChg>
      <pc:sldChg chg="addSp delSp modSp mod setBg">
        <pc:chgData name="Murphy, Denise (ASD-N)" userId="S::denise.murphy@nbed.nb.ca::d0ab35c5-041d-4fc3-a54c-5e144097547b" providerId="AD" clId="Web-{DEC9EF12-4A8C-78F9-A055-75F52393A1A7}" dt="2020-11-18T12:27:50.245" v="135"/>
        <pc:sldMkLst>
          <pc:docMk/>
          <pc:sldMk cId="647135828" sldId="261"/>
        </pc:sldMkLst>
        <pc:spChg chg="add del">
          <ac:chgData name="Murphy, Denise (ASD-N)" userId="S::denise.murphy@nbed.nb.ca::d0ab35c5-041d-4fc3-a54c-5e144097547b" providerId="AD" clId="Web-{DEC9EF12-4A8C-78F9-A055-75F52393A1A7}" dt="2020-11-18T12:27:20.714" v="132"/>
          <ac:spMkLst>
            <pc:docMk/>
            <pc:sldMk cId="647135828" sldId="261"/>
            <ac:spMk id="2" creationId="{2E634DE5-89C8-4F4F-8249-D1FAE89AF056}"/>
          </ac:spMkLst>
        </pc:spChg>
        <pc:spChg chg="add del">
          <ac:chgData name="Murphy, Denise (ASD-N)" userId="S::denise.murphy@nbed.nb.ca::d0ab35c5-041d-4fc3-a54c-5e144097547b" providerId="AD" clId="Web-{DEC9EF12-4A8C-78F9-A055-75F52393A1A7}" dt="2020-11-18T12:27:19.730" v="131"/>
          <ac:spMkLst>
            <pc:docMk/>
            <pc:sldMk cId="647135828" sldId="261"/>
            <ac:spMk id="3" creationId="{45701FE8-8008-4CF0-A23D-D6A071DA8A90}"/>
          </ac:spMkLst>
        </pc:spChg>
        <pc:picChg chg="add mod">
          <ac:chgData name="Murphy, Denise (ASD-N)" userId="S::denise.murphy@nbed.nb.ca::d0ab35c5-041d-4fc3-a54c-5e144097547b" providerId="AD" clId="Web-{DEC9EF12-4A8C-78F9-A055-75F52393A1A7}" dt="2020-11-18T12:27:50.245" v="135"/>
          <ac:picMkLst>
            <pc:docMk/>
            <pc:sldMk cId="647135828" sldId="261"/>
            <ac:picMk id="4" creationId="{1DA9F4CC-E873-4D03-AEAE-3293B93C5E72}"/>
          </ac:picMkLst>
        </pc:picChg>
      </pc:sldChg>
    </pc:docChg>
  </pc:docChgLst>
  <pc:docChgLst>
    <pc:chgData name="Murphy, Denise (ASD-N)" userId="S::denise.murphy@nbed.nb.ca::d0ab35c5-041d-4fc3-a54c-5e144097547b" providerId="AD" clId="Web-{F9AE04E7-C648-41BC-9DFD-EF846763D8CD}"/>
    <pc:docChg chg="modSld">
      <pc:chgData name="Murphy, Denise (ASD-N)" userId="S::denise.murphy@nbed.nb.ca::d0ab35c5-041d-4fc3-a54c-5e144097547b" providerId="AD" clId="Web-{F9AE04E7-C648-41BC-9DFD-EF846763D8CD}" dt="2020-11-18T14:53:10.709" v="11" actId="20577"/>
      <pc:docMkLst>
        <pc:docMk/>
      </pc:docMkLst>
      <pc:sldChg chg="addSp modSp">
        <pc:chgData name="Murphy, Denise (ASD-N)" userId="S::denise.murphy@nbed.nb.ca::d0ab35c5-041d-4fc3-a54c-5e144097547b" providerId="AD" clId="Web-{F9AE04E7-C648-41BC-9DFD-EF846763D8CD}" dt="2020-11-18T14:53:09.084" v="9" actId="20577"/>
        <pc:sldMkLst>
          <pc:docMk/>
          <pc:sldMk cId="2901093163" sldId="262"/>
        </pc:sldMkLst>
        <pc:spChg chg="mod">
          <ac:chgData name="Murphy, Denise (ASD-N)" userId="S::denise.murphy@nbed.nb.ca::d0ab35c5-041d-4fc3-a54c-5e144097547b" providerId="AD" clId="Web-{F9AE04E7-C648-41BC-9DFD-EF846763D8CD}" dt="2020-11-18T14:53:09.084" v="9" actId="20577"/>
          <ac:spMkLst>
            <pc:docMk/>
            <pc:sldMk cId="2901093163" sldId="262"/>
            <ac:spMk id="7" creationId="{AACC8F63-1D33-4A5D-8DDF-10D7171500C4}"/>
          </ac:spMkLst>
        </pc:spChg>
        <pc:inkChg chg="add">
          <ac:chgData name="Murphy, Denise (ASD-N)" userId="S::denise.murphy@nbed.nb.ca::d0ab35c5-041d-4fc3-a54c-5e144097547b" providerId="AD" clId="Web-{F9AE04E7-C648-41BC-9DFD-EF846763D8CD}" dt="2020-11-18T14:52:47.177" v="6"/>
          <ac:inkMkLst>
            <pc:docMk/>
            <pc:sldMk cId="2901093163" sldId="262"/>
            <ac:inkMk id="4" creationId="{A9AAB80C-0972-4F7A-87FD-705E9FAA6E19}"/>
          </ac:inkMkLst>
        </pc:inkChg>
        <pc:inkChg chg="add">
          <ac:chgData name="Murphy, Denise (ASD-N)" userId="S::denise.murphy@nbed.nb.ca::d0ab35c5-041d-4fc3-a54c-5e144097547b" providerId="AD" clId="Web-{F9AE04E7-C648-41BC-9DFD-EF846763D8CD}" dt="2020-11-18T14:52:55.693" v="7"/>
          <ac:inkMkLst>
            <pc:docMk/>
            <pc:sldMk cId="2901093163" sldId="262"/>
            <ac:inkMk id="6" creationId="{9B79365B-6950-4533-9980-277A05ACEC95}"/>
          </ac:inkMkLst>
        </pc:inkChg>
        <pc:inkChg chg="mod">
          <ac:chgData name="Murphy, Denise (ASD-N)" userId="S::denise.murphy@nbed.nb.ca::d0ab35c5-041d-4fc3-a54c-5e144097547b" providerId="AD" clId="Web-{F9AE04E7-C648-41BC-9DFD-EF846763D8CD}" dt="2020-11-18T14:52:22.834" v="4" actId="1076"/>
          <ac:inkMkLst>
            <pc:docMk/>
            <pc:sldMk cId="2901093163" sldId="262"/>
            <ac:inkMk id="8" creationId="{85098E7E-93D8-4C49-88CA-2843E882FD1F}"/>
          </ac:inkMkLst>
        </pc:inkChg>
        <pc:inkChg chg="mod">
          <ac:chgData name="Murphy, Denise (ASD-N)" userId="S::denise.murphy@nbed.nb.ca::d0ab35c5-041d-4fc3-a54c-5e144097547b" providerId="AD" clId="Web-{F9AE04E7-C648-41BC-9DFD-EF846763D8CD}" dt="2020-11-18T14:52:34.709" v="5" actId="1076"/>
          <ac:inkMkLst>
            <pc:docMk/>
            <pc:sldMk cId="2901093163" sldId="262"/>
            <ac:inkMk id="9" creationId="{E222F02C-2B17-44B5-A0E1-DC105132872F}"/>
          </ac:inkMkLst>
        </pc:inkChg>
        <pc:inkChg chg="add">
          <ac:chgData name="Murphy, Denise (ASD-N)" userId="S::denise.murphy@nbed.nb.ca::d0ab35c5-041d-4fc3-a54c-5e144097547b" providerId="AD" clId="Web-{F9AE04E7-C648-41BC-9DFD-EF846763D8CD}" dt="2020-11-18T14:53:02.693" v="8"/>
          <ac:inkMkLst>
            <pc:docMk/>
            <pc:sldMk cId="2901093163" sldId="262"/>
            <ac:inkMk id="32" creationId="{DF263D0F-DF5E-4D1C-A650-70D052BF77A3}"/>
          </ac:inkMkLst>
        </pc:inkChg>
      </pc:sldChg>
    </pc:docChg>
  </pc:docChgLst>
  <pc:docChgLst>
    <pc:chgData name="Murphy, Denise (ASD-N)" userId="S::denise.murphy@nbed.nb.ca::d0ab35c5-041d-4fc3-a54c-5e144097547b" providerId="AD" clId="Web-{A523141C-A050-927B-8D7F-03BE731DA3A5}"/>
    <pc:docChg chg="modSld">
      <pc:chgData name="Murphy, Denise (ASD-N)" userId="S::denise.murphy@nbed.nb.ca::d0ab35c5-041d-4fc3-a54c-5e144097547b" providerId="AD" clId="Web-{A523141C-A050-927B-8D7F-03BE731DA3A5}" dt="2020-11-17T15:25:00.434" v="25" actId="20577"/>
      <pc:docMkLst>
        <pc:docMk/>
      </pc:docMkLst>
      <pc:sldChg chg="modSp">
        <pc:chgData name="Murphy, Denise (ASD-N)" userId="S::denise.murphy@nbed.nb.ca::d0ab35c5-041d-4fc3-a54c-5e144097547b" providerId="AD" clId="Web-{A523141C-A050-927B-8D7F-03BE731DA3A5}" dt="2020-11-17T15:25:00.434" v="24" actId="20577"/>
        <pc:sldMkLst>
          <pc:docMk/>
          <pc:sldMk cId="2618371751" sldId="259"/>
        </pc:sldMkLst>
        <pc:spChg chg="mod">
          <ac:chgData name="Murphy, Denise (ASD-N)" userId="S::denise.murphy@nbed.nb.ca::d0ab35c5-041d-4fc3-a54c-5e144097547b" providerId="AD" clId="Web-{A523141C-A050-927B-8D7F-03BE731DA3A5}" dt="2020-11-17T15:23:41.601" v="2" actId="20577"/>
          <ac:spMkLst>
            <pc:docMk/>
            <pc:sldMk cId="2618371751" sldId="259"/>
            <ac:spMk id="2" creationId="{60F0C73F-1179-44AA-9865-BCFBE997DD72}"/>
          </ac:spMkLst>
        </pc:spChg>
        <pc:spChg chg="mod">
          <ac:chgData name="Murphy, Denise (ASD-N)" userId="S::denise.murphy@nbed.nb.ca::d0ab35c5-041d-4fc3-a54c-5e144097547b" providerId="AD" clId="Web-{A523141C-A050-927B-8D7F-03BE731DA3A5}" dt="2020-11-17T15:25:00.434" v="24" actId="20577"/>
          <ac:spMkLst>
            <pc:docMk/>
            <pc:sldMk cId="2618371751" sldId="259"/>
            <ac:spMk id="3" creationId="{B9464AD0-D4B4-465F-8D61-264D0CAC444A}"/>
          </ac:spMkLst>
        </pc:spChg>
      </pc:sldChg>
    </pc:docChg>
  </pc:docChgLst>
  <pc:docChgLst>
    <pc:chgData name="Murphy, Denise (ASD-N)" userId="S::denise.murphy@nbed.nb.ca::d0ab35c5-041d-4fc3-a54c-5e144097547b" providerId="AD" clId="Web-{06AC50D8-5EA4-D6AB-C1FF-B31FADC984E6}"/>
    <pc:docChg chg="addSld delSld modSld">
      <pc:chgData name="Murphy, Denise (ASD-N)" userId="S::denise.murphy@nbed.nb.ca::d0ab35c5-041d-4fc3-a54c-5e144097547b" providerId="AD" clId="Web-{06AC50D8-5EA4-D6AB-C1FF-B31FADC984E6}" dt="2020-11-18T14:51:08.849" v="922" actId="20577"/>
      <pc:docMkLst>
        <pc:docMk/>
      </pc:docMkLst>
      <pc:sldChg chg="addSp modSp">
        <pc:chgData name="Murphy, Denise (ASD-N)" userId="S::denise.murphy@nbed.nb.ca::d0ab35c5-041d-4fc3-a54c-5e144097547b" providerId="AD" clId="Web-{06AC50D8-5EA4-D6AB-C1FF-B31FADC984E6}" dt="2020-11-18T14:47:43.990" v="787" actId="20577"/>
        <pc:sldMkLst>
          <pc:docMk/>
          <pc:sldMk cId="2722813937" sldId="260"/>
        </pc:sldMkLst>
        <pc:spChg chg="mod">
          <ac:chgData name="Murphy, Denise (ASD-N)" userId="S::denise.murphy@nbed.nb.ca::d0ab35c5-041d-4fc3-a54c-5e144097547b" providerId="AD" clId="Web-{06AC50D8-5EA4-D6AB-C1FF-B31FADC984E6}" dt="2020-11-18T14:47:43.990" v="787" actId="20577"/>
          <ac:spMkLst>
            <pc:docMk/>
            <pc:sldMk cId="2722813937" sldId="260"/>
            <ac:spMk id="5" creationId="{90885F58-BA96-41B8-99CE-E4D95738778B}"/>
          </ac:spMkLst>
        </pc:spChg>
        <pc:inkChg chg="add">
          <ac:chgData name="Murphy, Denise (ASD-N)" userId="S::denise.murphy@nbed.nb.ca::d0ab35c5-041d-4fc3-a54c-5e144097547b" providerId="AD" clId="Web-{06AC50D8-5EA4-D6AB-C1FF-B31FADC984E6}" dt="2020-11-18T14:14:07.692" v="751"/>
          <ac:inkMkLst>
            <pc:docMk/>
            <pc:sldMk cId="2722813937" sldId="260"/>
            <ac:inkMk id="7" creationId="{90400D53-FC9C-4582-8C92-C4B3387E0AB4}"/>
          </ac:inkMkLst>
        </pc:inkChg>
        <pc:inkChg chg="add">
          <ac:chgData name="Murphy, Denise (ASD-N)" userId="S::denise.murphy@nbed.nb.ca::d0ab35c5-041d-4fc3-a54c-5e144097547b" providerId="AD" clId="Web-{06AC50D8-5EA4-D6AB-C1FF-B31FADC984E6}" dt="2020-11-18T14:14:13.130" v="752"/>
          <ac:inkMkLst>
            <pc:docMk/>
            <pc:sldMk cId="2722813937" sldId="260"/>
            <ac:inkMk id="8" creationId="{57F8C310-3E0A-479D-940C-B96964B52DBF}"/>
          </ac:inkMkLst>
        </pc:inkChg>
        <pc:inkChg chg="add">
          <ac:chgData name="Murphy, Denise (ASD-N)" userId="S::denise.murphy@nbed.nb.ca::d0ab35c5-041d-4fc3-a54c-5e144097547b" providerId="AD" clId="Web-{06AC50D8-5EA4-D6AB-C1FF-B31FADC984E6}" dt="2020-11-18T14:14:18.020" v="753"/>
          <ac:inkMkLst>
            <pc:docMk/>
            <pc:sldMk cId="2722813937" sldId="260"/>
            <ac:inkMk id="9" creationId="{C82E1641-BBBF-43B9-A384-6BE691A15ACD}"/>
          </ac:inkMkLst>
        </pc:inkChg>
        <pc:inkChg chg="add">
          <ac:chgData name="Murphy, Denise (ASD-N)" userId="S::denise.murphy@nbed.nb.ca::d0ab35c5-041d-4fc3-a54c-5e144097547b" providerId="AD" clId="Web-{06AC50D8-5EA4-D6AB-C1FF-B31FADC984E6}" dt="2020-11-18T14:14:24.395" v="754"/>
          <ac:inkMkLst>
            <pc:docMk/>
            <pc:sldMk cId="2722813937" sldId="260"/>
            <ac:inkMk id="10" creationId="{EF74CA76-2974-4375-BBE1-C57615B4F849}"/>
          </ac:inkMkLst>
        </pc:inkChg>
      </pc:sldChg>
      <pc:sldChg chg="addSp delSp modSp">
        <pc:chgData name="Murphy, Denise (ASD-N)" userId="S::denise.murphy@nbed.nb.ca::d0ab35c5-041d-4fc3-a54c-5e144097547b" providerId="AD" clId="Web-{06AC50D8-5EA4-D6AB-C1FF-B31FADC984E6}" dt="2020-11-18T14:15:18.286" v="760"/>
        <pc:sldMkLst>
          <pc:docMk/>
          <pc:sldMk cId="647135828" sldId="261"/>
        </pc:sldMkLst>
        <pc:spChg chg="add mod">
          <ac:chgData name="Murphy, Denise (ASD-N)" userId="S::denise.murphy@nbed.nb.ca::d0ab35c5-041d-4fc3-a54c-5e144097547b" providerId="AD" clId="Web-{06AC50D8-5EA4-D6AB-C1FF-B31FADC984E6}" dt="2020-11-18T13:56:21.893" v="1" actId="20577"/>
          <ac:spMkLst>
            <pc:docMk/>
            <pc:sldMk cId="647135828" sldId="261"/>
            <ac:spMk id="2" creationId="{1B0A415B-8561-4CB6-BB2E-D6C2836DD12F}"/>
          </ac:spMkLst>
        </pc:spChg>
        <pc:spChg chg="add mod ord">
          <ac:chgData name="Murphy, Denise (ASD-N)" userId="S::denise.murphy@nbed.nb.ca::d0ab35c5-041d-4fc3-a54c-5e144097547b" providerId="AD" clId="Web-{06AC50D8-5EA4-D6AB-C1FF-B31FADC984E6}" dt="2020-11-18T14:04:55.347" v="386"/>
          <ac:spMkLst>
            <pc:docMk/>
            <pc:sldMk cId="647135828" sldId="261"/>
            <ac:spMk id="3" creationId="{7C2906A6-B367-486E-A729-22ABF6E7235E}"/>
          </ac:spMkLst>
        </pc:spChg>
        <pc:spChg chg="add del mod">
          <ac:chgData name="Murphy, Denise (ASD-N)" userId="S::denise.murphy@nbed.nb.ca::d0ab35c5-041d-4fc3-a54c-5e144097547b" providerId="AD" clId="Web-{06AC50D8-5EA4-D6AB-C1FF-B31FADC984E6}" dt="2020-11-18T14:04:52.160" v="385"/>
          <ac:spMkLst>
            <pc:docMk/>
            <pc:sldMk cId="647135828" sldId="261"/>
            <ac:spMk id="5" creationId="{522EEBA8-DB23-43CA-8B56-4FF778E92DD9}"/>
          </ac:spMkLst>
        </pc:spChg>
        <pc:spChg chg="add mod ord">
          <ac:chgData name="Murphy, Denise (ASD-N)" userId="S::denise.murphy@nbed.nb.ca::d0ab35c5-041d-4fc3-a54c-5e144097547b" providerId="AD" clId="Web-{06AC50D8-5EA4-D6AB-C1FF-B31FADC984E6}" dt="2020-11-18T14:04:55.347" v="386"/>
          <ac:spMkLst>
            <pc:docMk/>
            <pc:sldMk cId="647135828" sldId="261"/>
            <ac:spMk id="6" creationId="{A068880E-1798-4FD8-8936-759BE1CAC627}"/>
          </ac:spMkLst>
        </pc:spChg>
        <pc:spChg chg="add del">
          <ac:chgData name="Murphy, Denise (ASD-N)" userId="S::denise.murphy@nbed.nb.ca::d0ab35c5-041d-4fc3-a54c-5e144097547b" providerId="AD" clId="Web-{06AC50D8-5EA4-D6AB-C1FF-B31FADC984E6}" dt="2020-11-18T14:04:55.347" v="386"/>
          <ac:spMkLst>
            <pc:docMk/>
            <pc:sldMk cId="647135828" sldId="261"/>
            <ac:spMk id="39" creationId="{7CC9829A-26F6-4595-8608-1A9F57DA7504}"/>
          </ac:spMkLst>
        </pc:spChg>
        <pc:grpChg chg="add del">
          <ac:chgData name="Murphy, Denise (ASD-N)" userId="S::denise.murphy@nbed.nb.ca::d0ab35c5-041d-4fc3-a54c-5e144097547b" providerId="AD" clId="Web-{06AC50D8-5EA4-D6AB-C1FF-B31FADC984E6}" dt="2020-11-18T14:04:55.347" v="386"/>
          <ac:grpSpMkLst>
            <pc:docMk/>
            <pc:sldMk cId="647135828" sldId="261"/>
            <ac:grpSpMk id="11" creationId="{AE19E2D2-078B-459F-A431-2037B063FDF3}"/>
          </ac:grpSpMkLst>
        </pc:grpChg>
        <pc:grpChg chg="add del">
          <ac:chgData name="Murphy, Denise (ASD-N)" userId="S::denise.murphy@nbed.nb.ca::d0ab35c5-041d-4fc3-a54c-5e144097547b" providerId="AD" clId="Web-{06AC50D8-5EA4-D6AB-C1FF-B31FADC984E6}" dt="2020-11-18T14:04:55.347" v="386"/>
          <ac:grpSpMkLst>
            <pc:docMk/>
            <pc:sldMk cId="647135828" sldId="261"/>
            <ac:grpSpMk id="34" creationId="{E10C7CFA-FC7F-479C-9026-39109C0B5967}"/>
          </ac:grpSpMkLst>
        </pc:grpChg>
        <pc:grpChg chg="add del">
          <ac:chgData name="Murphy, Denise (ASD-N)" userId="S::denise.murphy@nbed.nb.ca::d0ab35c5-041d-4fc3-a54c-5e144097547b" providerId="AD" clId="Web-{06AC50D8-5EA4-D6AB-C1FF-B31FADC984E6}" dt="2020-11-18T14:04:55.347" v="386"/>
          <ac:grpSpMkLst>
            <pc:docMk/>
            <pc:sldMk cId="647135828" sldId="261"/>
            <ac:grpSpMk id="41" creationId="{75343792-FB15-4868-8582-6FB07FD06552}"/>
          </ac:grpSpMkLst>
        </pc:grpChg>
        <pc:grpChg chg="add del">
          <ac:chgData name="Murphy, Denise (ASD-N)" userId="S::denise.murphy@nbed.nb.ca::d0ab35c5-041d-4fc3-a54c-5e144097547b" providerId="AD" clId="Web-{06AC50D8-5EA4-D6AB-C1FF-B31FADC984E6}" dt="2020-11-18T14:04:55.347" v="386"/>
          <ac:grpSpMkLst>
            <pc:docMk/>
            <pc:sldMk cId="647135828" sldId="261"/>
            <ac:grpSpMk id="64" creationId="{F594A2EF-2FF2-48A2-91C9-02790030750B}"/>
          </ac:grpSpMkLst>
        </pc:grpChg>
        <pc:picChg chg="mod">
          <ac:chgData name="Murphy, Denise (ASD-N)" userId="S::denise.murphy@nbed.nb.ca::d0ab35c5-041d-4fc3-a54c-5e144097547b" providerId="AD" clId="Web-{06AC50D8-5EA4-D6AB-C1FF-B31FADC984E6}" dt="2020-11-18T14:04:55.347" v="386"/>
          <ac:picMkLst>
            <pc:docMk/>
            <pc:sldMk cId="647135828" sldId="261"/>
            <ac:picMk id="4" creationId="{1DA9F4CC-E873-4D03-AEAE-3293B93C5E72}"/>
          </ac:picMkLst>
        </pc:picChg>
        <pc:inkChg chg="add">
          <ac:chgData name="Murphy, Denise (ASD-N)" userId="S::denise.murphy@nbed.nb.ca::d0ab35c5-041d-4fc3-a54c-5e144097547b" providerId="AD" clId="Web-{06AC50D8-5EA4-D6AB-C1FF-B31FADC984E6}" dt="2020-11-18T14:14:47.786" v="755"/>
          <ac:inkMkLst>
            <pc:docMk/>
            <pc:sldMk cId="647135828" sldId="261"/>
            <ac:inkMk id="7" creationId="{6A46750B-09AD-45C4-AB3A-1BC568AF8C50}"/>
          </ac:inkMkLst>
        </pc:inkChg>
        <pc:inkChg chg="add">
          <ac:chgData name="Murphy, Denise (ASD-N)" userId="S::denise.murphy@nbed.nb.ca::d0ab35c5-041d-4fc3-a54c-5e144097547b" providerId="AD" clId="Web-{06AC50D8-5EA4-D6AB-C1FF-B31FADC984E6}" dt="2020-11-18T14:14:52.255" v="756"/>
          <ac:inkMkLst>
            <pc:docMk/>
            <pc:sldMk cId="647135828" sldId="261"/>
            <ac:inkMk id="8" creationId="{94F85780-F429-4860-8CE0-AE682DCC72DB}"/>
          </ac:inkMkLst>
        </pc:inkChg>
        <pc:inkChg chg="add">
          <ac:chgData name="Murphy, Denise (ASD-N)" userId="S::denise.murphy@nbed.nb.ca::d0ab35c5-041d-4fc3-a54c-5e144097547b" providerId="AD" clId="Web-{06AC50D8-5EA4-D6AB-C1FF-B31FADC984E6}" dt="2020-11-18T14:14:57.708" v="757"/>
          <ac:inkMkLst>
            <pc:docMk/>
            <pc:sldMk cId="647135828" sldId="261"/>
            <ac:inkMk id="9" creationId="{C6FFFE7C-AF28-40B3-ACD0-8D3686393F22}"/>
          </ac:inkMkLst>
        </pc:inkChg>
        <pc:inkChg chg="add">
          <ac:chgData name="Murphy, Denise (ASD-N)" userId="S::denise.murphy@nbed.nb.ca::d0ab35c5-041d-4fc3-a54c-5e144097547b" providerId="AD" clId="Web-{06AC50D8-5EA4-D6AB-C1FF-B31FADC984E6}" dt="2020-11-18T14:15:04.880" v="758"/>
          <ac:inkMkLst>
            <pc:docMk/>
            <pc:sldMk cId="647135828" sldId="261"/>
            <ac:inkMk id="10" creationId="{EC4C74D8-8663-406F-91CD-FA3C08C66CE7}"/>
          </ac:inkMkLst>
        </pc:inkChg>
        <pc:inkChg chg="add">
          <ac:chgData name="Murphy, Denise (ASD-N)" userId="S::denise.murphy@nbed.nb.ca::d0ab35c5-041d-4fc3-a54c-5e144097547b" providerId="AD" clId="Web-{06AC50D8-5EA4-D6AB-C1FF-B31FADC984E6}" dt="2020-11-18T14:15:13.849" v="759"/>
          <ac:inkMkLst>
            <pc:docMk/>
            <pc:sldMk cId="647135828" sldId="261"/>
            <ac:inkMk id="33" creationId="{070328B8-3D90-45EF-8F85-E067A2586197}"/>
          </ac:inkMkLst>
        </pc:inkChg>
        <pc:inkChg chg="add">
          <ac:chgData name="Murphy, Denise (ASD-N)" userId="S::denise.murphy@nbed.nb.ca::d0ab35c5-041d-4fc3-a54c-5e144097547b" providerId="AD" clId="Web-{06AC50D8-5EA4-D6AB-C1FF-B31FADC984E6}" dt="2020-11-18T14:15:18.286" v="760"/>
          <ac:inkMkLst>
            <pc:docMk/>
            <pc:sldMk cId="647135828" sldId="261"/>
            <ac:inkMk id="38" creationId="{DC96F6F6-AE9C-412E-84A3-352DF7757BC4}"/>
          </ac:inkMkLst>
        </pc:inkChg>
      </pc:sldChg>
      <pc:sldChg chg="addSp delSp modSp new mod setBg">
        <pc:chgData name="Murphy, Denise (ASD-N)" userId="S::denise.murphy@nbed.nb.ca::d0ab35c5-041d-4fc3-a54c-5e144097547b" providerId="AD" clId="Web-{06AC50D8-5EA4-D6AB-C1FF-B31FADC984E6}" dt="2020-11-18T14:50:38.834" v="921" actId="20577"/>
        <pc:sldMkLst>
          <pc:docMk/>
          <pc:sldMk cId="2901093163" sldId="262"/>
        </pc:sldMkLst>
        <pc:spChg chg="add mod">
          <ac:chgData name="Murphy, Denise (ASD-N)" userId="S::denise.murphy@nbed.nb.ca::d0ab35c5-041d-4fc3-a54c-5e144097547b" providerId="AD" clId="Web-{06AC50D8-5EA4-D6AB-C1FF-B31FADC984E6}" dt="2020-11-18T14:06:26.972" v="398" actId="20577"/>
          <ac:spMkLst>
            <pc:docMk/>
            <pc:sldMk cId="2901093163" sldId="262"/>
            <ac:spMk id="3" creationId="{19465DE6-9750-4950-A202-22E2157F0DF7}"/>
          </ac:spMkLst>
        </pc:spChg>
        <pc:spChg chg="add mod">
          <ac:chgData name="Murphy, Denise (ASD-N)" userId="S::denise.murphy@nbed.nb.ca::d0ab35c5-041d-4fc3-a54c-5e144097547b" providerId="AD" clId="Web-{06AC50D8-5EA4-D6AB-C1FF-B31FADC984E6}" dt="2020-11-18T14:06:17.785" v="395" actId="14100"/>
          <ac:spMkLst>
            <pc:docMk/>
            <pc:sldMk cId="2901093163" sldId="262"/>
            <ac:spMk id="5" creationId="{63A0C743-F42F-4B51-B618-499D68345264}"/>
          </ac:spMkLst>
        </pc:spChg>
        <pc:spChg chg="add del">
          <ac:chgData name="Murphy, Denise (ASD-N)" userId="S::denise.murphy@nbed.nb.ca::d0ab35c5-041d-4fc3-a54c-5e144097547b" providerId="AD" clId="Web-{06AC50D8-5EA4-D6AB-C1FF-B31FADC984E6}" dt="2020-11-18T14:06:42.394" v="402"/>
          <ac:spMkLst>
            <pc:docMk/>
            <pc:sldMk cId="2901093163" sldId="262"/>
            <ac:spMk id="6" creationId="{9BFB55A0-70FE-41D1-A6F6-02DFDA35CD77}"/>
          </ac:spMkLst>
        </pc:spChg>
        <pc:spChg chg="add mod">
          <ac:chgData name="Murphy, Denise (ASD-N)" userId="S::denise.murphy@nbed.nb.ca::d0ab35c5-041d-4fc3-a54c-5e144097547b" providerId="AD" clId="Web-{06AC50D8-5EA4-D6AB-C1FF-B31FADC984E6}" dt="2020-11-18T14:50:38.834" v="921" actId="20577"/>
          <ac:spMkLst>
            <pc:docMk/>
            <pc:sldMk cId="2901093163" sldId="262"/>
            <ac:spMk id="7" creationId="{AACC8F63-1D33-4A5D-8DDF-10D7171500C4}"/>
          </ac:spMkLst>
        </pc:spChg>
        <pc:picChg chg="add mod">
          <ac:chgData name="Murphy, Denise (ASD-N)" userId="S::denise.murphy@nbed.nb.ca::d0ab35c5-041d-4fc3-a54c-5e144097547b" providerId="AD" clId="Web-{06AC50D8-5EA4-D6AB-C1FF-B31FADC984E6}" dt="2020-11-18T14:02:54.800" v="365"/>
          <ac:picMkLst>
            <pc:docMk/>
            <pc:sldMk cId="2901093163" sldId="262"/>
            <ac:picMk id="2" creationId="{F24F30C8-AC76-4751-88A6-7048BBC22237}"/>
          </ac:picMkLst>
        </pc:picChg>
        <pc:inkChg chg="add">
          <ac:chgData name="Murphy, Denise (ASD-N)" userId="S::denise.murphy@nbed.nb.ca::d0ab35c5-041d-4fc3-a54c-5e144097547b" providerId="AD" clId="Web-{06AC50D8-5EA4-D6AB-C1FF-B31FADC984E6}" dt="2020-11-18T14:16:01.239" v="761"/>
          <ac:inkMkLst>
            <pc:docMk/>
            <pc:sldMk cId="2901093163" sldId="262"/>
            <ac:inkMk id="8" creationId="{85098E7E-93D8-4C49-88CA-2843E882FD1F}"/>
          </ac:inkMkLst>
        </pc:inkChg>
        <pc:inkChg chg="add">
          <ac:chgData name="Murphy, Denise (ASD-N)" userId="S::denise.murphy@nbed.nb.ca::d0ab35c5-041d-4fc3-a54c-5e144097547b" providerId="AD" clId="Web-{06AC50D8-5EA4-D6AB-C1FF-B31FADC984E6}" dt="2020-11-18T14:20:50.818" v="762"/>
          <ac:inkMkLst>
            <pc:docMk/>
            <pc:sldMk cId="2901093163" sldId="262"/>
            <ac:inkMk id="9" creationId="{E222F02C-2B17-44B5-A0E1-DC105132872F}"/>
          </ac:inkMkLst>
        </pc:inkChg>
        <pc:inkChg chg="add">
          <ac:chgData name="Murphy, Denise (ASD-N)" userId="S::denise.murphy@nbed.nb.ca::d0ab35c5-041d-4fc3-a54c-5e144097547b" providerId="AD" clId="Web-{06AC50D8-5EA4-D6AB-C1FF-B31FADC984E6}" dt="2020-11-18T14:21:52.287" v="763"/>
          <ac:inkMkLst>
            <pc:docMk/>
            <pc:sldMk cId="2901093163" sldId="262"/>
            <ac:inkMk id="10" creationId="{F79337A9-A67B-4512-91A8-B4D33F8E07E2}"/>
          </ac:inkMkLst>
        </pc:inkChg>
        <pc:inkChg chg="add">
          <ac:chgData name="Murphy, Denise (ASD-N)" userId="S::denise.murphy@nbed.nb.ca::d0ab35c5-041d-4fc3-a54c-5e144097547b" providerId="AD" clId="Web-{06AC50D8-5EA4-D6AB-C1FF-B31FADC984E6}" dt="2020-11-18T14:21:53.678" v="764"/>
          <ac:inkMkLst>
            <pc:docMk/>
            <pc:sldMk cId="2901093163" sldId="262"/>
            <ac:inkMk id="11" creationId="{D8848251-7A58-43E8-9C34-F6B41EFF4851}"/>
          </ac:inkMkLst>
        </pc:inkChg>
        <pc:inkChg chg="add">
          <ac:chgData name="Murphy, Denise (ASD-N)" userId="S::denise.murphy@nbed.nb.ca::d0ab35c5-041d-4fc3-a54c-5e144097547b" providerId="AD" clId="Web-{06AC50D8-5EA4-D6AB-C1FF-B31FADC984E6}" dt="2020-11-18T14:21:58.443" v="765"/>
          <ac:inkMkLst>
            <pc:docMk/>
            <pc:sldMk cId="2901093163" sldId="262"/>
            <ac:inkMk id="12" creationId="{39DB7478-C6FF-4462-B485-01EFC9E1DD4A}"/>
          </ac:inkMkLst>
        </pc:inkChg>
        <pc:inkChg chg="add">
          <ac:chgData name="Murphy, Denise (ASD-N)" userId="S::denise.murphy@nbed.nb.ca::d0ab35c5-041d-4fc3-a54c-5e144097547b" providerId="AD" clId="Web-{06AC50D8-5EA4-D6AB-C1FF-B31FADC984E6}" dt="2020-11-18T14:22:04.772" v="766"/>
          <ac:inkMkLst>
            <pc:docMk/>
            <pc:sldMk cId="2901093163" sldId="262"/>
            <ac:inkMk id="13" creationId="{AA79F34D-B50C-428A-99AC-2308D5A1B13D}"/>
          </ac:inkMkLst>
        </pc:inkChg>
        <pc:inkChg chg="add">
          <ac:chgData name="Murphy, Denise (ASD-N)" userId="S::denise.murphy@nbed.nb.ca::d0ab35c5-041d-4fc3-a54c-5e144097547b" providerId="AD" clId="Web-{06AC50D8-5EA4-D6AB-C1FF-B31FADC984E6}" dt="2020-11-18T14:22:17.131" v="767"/>
          <ac:inkMkLst>
            <pc:docMk/>
            <pc:sldMk cId="2901093163" sldId="262"/>
            <ac:inkMk id="14" creationId="{C0B1E772-1B2E-47FC-A314-E984C2917F54}"/>
          </ac:inkMkLst>
        </pc:inkChg>
        <pc:inkChg chg="add">
          <ac:chgData name="Murphy, Denise (ASD-N)" userId="S::denise.murphy@nbed.nb.ca::d0ab35c5-041d-4fc3-a54c-5e144097547b" providerId="AD" clId="Web-{06AC50D8-5EA4-D6AB-C1FF-B31FADC984E6}" dt="2020-11-18T14:22:21.725" v="768"/>
          <ac:inkMkLst>
            <pc:docMk/>
            <pc:sldMk cId="2901093163" sldId="262"/>
            <ac:inkMk id="15" creationId="{30E7A267-5702-4DC6-8A61-63B140CDF03F}"/>
          </ac:inkMkLst>
        </pc:inkChg>
        <pc:inkChg chg="add">
          <ac:chgData name="Murphy, Denise (ASD-N)" userId="S::denise.murphy@nbed.nb.ca::d0ab35c5-041d-4fc3-a54c-5e144097547b" providerId="AD" clId="Web-{06AC50D8-5EA4-D6AB-C1FF-B31FADC984E6}" dt="2020-11-18T14:22:23.318" v="769"/>
          <ac:inkMkLst>
            <pc:docMk/>
            <pc:sldMk cId="2901093163" sldId="262"/>
            <ac:inkMk id="16" creationId="{9603CE2D-07C8-444E-A6B2-3E0361079471}"/>
          </ac:inkMkLst>
        </pc:inkChg>
        <pc:inkChg chg="add">
          <ac:chgData name="Murphy, Denise (ASD-N)" userId="S::denise.murphy@nbed.nb.ca::d0ab35c5-041d-4fc3-a54c-5e144097547b" providerId="AD" clId="Web-{06AC50D8-5EA4-D6AB-C1FF-B31FADC984E6}" dt="2020-11-18T14:22:23.334" v="770"/>
          <ac:inkMkLst>
            <pc:docMk/>
            <pc:sldMk cId="2901093163" sldId="262"/>
            <ac:inkMk id="17" creationId="{2D5022A9-27E8-4656-8223-1F3B07783BD5}"/>
          </ac:inkMkLst>
        </pc:inkChg>
        <pc:inkChg chg="add">
          <ac:chgData name="Murphy, Denise (ASD-N)" userId="S::denise.murphy@nbed.nb.ca::d0ab35c5-041d-4fc3-a54c-5e144097547b" providerId="AD" clId="Web-{06AC50D8-5EA4-D6AB-C1FF-B31FADC984E6}" dt="2020-11-18T14:22:24.068" v="771"/>
          <ac:inkMkLst>
            <pc:docMk/>
            <pc:sldMk cId="2901093163" sldId="262"/>
            <ac:inkMk id="18" creationId="{E1343C28-2787-4D50-998B-BC7D858D4E3E}"/>
          </ac:inkMkLst>
        </pc:inkChg>
        <pc:inkChg chg="add">
          <ac:chgData name="Murphy, Denise (ASD-N)" userId="S::denise.murphy@nbed.nb.ca::d0ab35c5-041d-4fc3-a54c-5e144097547b" providerId="AD" clId="Web-{06AC50D8-5EA4-D6AB-C1FF-B31FADC984E6}" dt="2020-11-18T14:22:24.068" v="772"/>
          <ac:inkMkLst>
            <pc:docMk/>
            <pc:sldMk cId="2901093163" sldId="262"/>
            <ac:inkMk id="19" creationId="{453E5BDA-DA4E-4C9D-B2E5-403B93015AE5}"/>
          </ac:inkMkLst>
        </pc:inkChg>
        <pc:inkChg chg="add">
          <ac:chgData name="Murphy, Denise (ASD-N)" userId="S::denise.murphy@nbed.nb.ca::d0ab35c5-041d-4fc3-a54c-5e144097547b" providerId="AD" clId="Web-{06AC50D8-5EA4-D6AB-C1FF-B31FADC984E6}" dt="2020-11-18T14:22:34.834" v="773"/>
          <ac:inkMkLst>
            <pc:docMk/>
            <pc:sldMk cId="2901093163" sldId="262"/>
            <ac:inkMk id="20" creationId="{23E3B78F-4520-4A8E-B42F-7B09B43EB316}"/>
          </ac:inkMkLst>
        </pc:inkChg>
        <pc:inkChg chg="add">
          <ac:chgData name="Murphy, Denise (ASD-N)" userId="S::denise.murphy@nbed.nb.ca::d0ab35c5-041d-4fc3-a54c-5e144097547b" providerId="AD" clId="Web-{06AC50D8-5EA4-D6AB-C1FF-B31FADC984E6}" dt="2020-11-18T14:22:36.115" v="774"/>
          <ac:inkMkLst>
            <pc:docMk/>
            <pc:sldMk cId="2901093163" sldId="262"/>
            <ac:inkMk id="21" creationId="{96563ACD-E15B-45F6-8C27-B1EDD774F2B3}"/>
          </ac:inkMkLst>
        </pc:inkChg>
        <pc:inkChg chg="add">
          <ac:chgData name="Murphy, Denise (ASD-N)" userId="S::denise.murphy@nbed.nb.ca::d0ab35c5-041d-4fc3-a54c-5e144097547b" providerId="AD" clId="Web-{06AC50D8-5EA4-D6AB-C1FF-B31FADC984E6}" dt="2020-11-18T14:22:37.225" v="775"/>
          <ac:inkMkLst>
            <pc:docMk/>
            <pc:sldMk cId="2901093163" sldId="262"/>
            <ac:inkMk id="22" creationId="{8AF05324-DEB0-4282-B51C-B090A4E2177D}"/>
          </ac:inkMkLst>
        </pc:inkChg>
        <pc:inkChg chg="add">
          <ac:chgData name="Murphy, Denise (ASD-N)" userId="S::denise.murphy@nbed.nb.ca::d0ab35c5-041d-4fc3-a54c-5e144097547b" providerId="AD" clId="Web-{06AC50D8-5EA4-D6AB-C1FF-B31FADC984E6}" dt="2020-11-18T14:22:42.475" v="776"/>
          <ac:inkMkLst>
            <pc:docMk/>
            <pc:sldMk cId="2901093163" sldId="262"/>
            <ac:inkMk id="23" creationId="{748E02EA-988D-4E14-99AA-A45EA258F17F}"/>
          </ac:inkMkLst>
        </pc:inkChg>
        <pc:inkChg chg="add">
          <ac:chgData name="Murphy, Denise (ASD-N)" userId="S::denise.murphy@nbed.nb.ca::d0ab35c5-041d-4fc3-a54c-5e144097547b" providerId="AD" clId="Web-{06AC50D8-5EA4-D6AB-C1FF-B31FADC984E6}" dt="2020-11-18T14:22:43.428" v="777"/>
          <ac:inkMkLst>
            <pc:docMk/>
            <pc:sldMk cId="2901093163" sldId="262"/>
            <ac:inkMk id="24" creationId="{B66C08B4-1CEB-4E9A-A2AC-AEC8BE3F1AD6}"/>
          </ac:inkMkLst>
        </pc:inkChg>
        <pc:inkChg chg="add">
          <ac:chgData name="Murphy, Denise (ASD-N)" userId="S::denise.murphy@nbed.nb.ca::d0ab35c5-041d-4fc3-a54c-5e144097547b" providerId="AD" clId="Web-{06AC50D8-5EA4-D6AB-C1FF-B31FADC984E6}" dt="2020-11-18T14:22:44.162" v="778"/>
          <ac:inkMkLst>
            <pc:docMk/>
            <pc:sldMk cId="2901093163" sldId="262"/>
            <ac:inkMk id="25" creationId="{93FB23C9-3C32-44E9-A1C7-9DF29DDF9138}"/>
          </ac:inkMkLst>
        </pc:inkChg>
        <pc:inkChg chg="add">
          <ac:chgData name="Murphy, Denise (ASD-N)" userId="S::denise.murphy@nbed.nb.ca::d0ab35c5-041d-4fc3-a54c-5e144097547b" providerId="AD" clId="Web-{06AC50D8-5EA4-D6AB-C1FF-B31FADC984E6}" dt="2020-11-18T14:22:44.537" v="779"/>
          <ac:inkMkLst>
            <pc:docMk/>
            <pc:sldMk cId="2901093163" sldId="262"/>
            <ac:inkMk id="26" creationId="{F5BE2673-74F2-4AA8-B901-106BF319A4D2}"/>
          </ac:inkMkLst>
        </pc:inkChg>
        <pc:inkChg chg="add">
          <ac:chgData name="Murphy, Denise (ASD-N)" userId="S::denise.murphy@nbed.nb.ca::d0ab35c5-041d-4fc3-a54c-5e144097547b" providerId="AD" clId="Web-{06AC50D8-5EA4-D6AB-C1FF-B31FADC984E6}" dt="2020-11-18T14:23:02.992" v="780"/>
          <ac:inkMkLst>
            <pc:docMk/>
            <pc:sldMk cId="2901093163" sldId="262"/>
            <ac:inkMk id="27" creationId="{3B480B84-9943-4FFF-85B8-0344CC55E6F7}"/>
          </ac:inkMkLst>
        </pc:inkChg>
        <pc:inkChg chg="add">
          <ac:chgData name="Murphy, Denise (ASD-N)" userId="S::denise.murphy@nbed.nb.ca::d0ab35c5-041d-4fc3-a54c-5e144097547b" providerId="AD" clId="Web-{06AC50D8-5EA4-D6AB-C1FF-B31FADC984E6}" dt="2020-11-18T14:23:03.756" v="781"/>
          <ac:inkMkLst>
            <pc:docMk/>
            <pc:sldMk cId="2901093163" sldId="262"/>
            <ac:inkMk id="28" creationId="{6BF1EA5B-1714-4565-A040-BAF33E79C49D}"/>
          </ac:inkMkLst>
        </pc:inkChg>
        <pc:inkChg chg="add">
          <ac:chgData name="Murphy, Denise (ASD-N)" userId="S::denise.murphy@nbed.nb.ca::d0ab35c5-041d-4fc3-a54c-5e144097547b" providerId="AD" clId="Web-{06AC50D8-5EA4-D6AB-C1FF-B31FADC984E6}" dt="2020-11-18T14:23:07.975" v="782"/>
          <ac:inkMkLst>
            <pc:docMk/>
            <pc:sldMk cId="2901093163" sldId="262"/>
            <ac:inkMk id="29" creationId="{340C1C2A-E76C-4CD0-870F-EAA16EAB7BCB}"/>
          </ac:inkMkLst>
        </pc:inkChg>
        <pc:inkChg chg="add">
          <ac:chgData name="Murphy, Denise (ASD-N)" userId="S::denise.murphy@nbed.nb.ca::d0ab35c5-041d-4fc3-a54c-5e144097547b" providerId="AD" clId="Web-{06AC50D8-5EA4-D6AB-C1FF-B31FADC984E6}" dt="2020-11-18T14:23:08.428" v="783"/>
          <ac:inkMkLst>
            <pc:docMk/>
            <pc:sldMk cId="2901093163" sldId="262"/>
            <ac:inkMk id="30" creationId="{954C751E-2019-4394-8BDE-70D17E10B5E6}"/>
          </ac:inkMkLst>
        </pc:inkChg>
        <pc:inkChg chg="add">
          <ac:chgData name="Murphy, Denise (ASD-N)" userId="S::denise.murphy@nbed.nb.ca::d0ab35c5-041d-4fc3-a54c-5e144097547b" providerId="AD" clId="Web-{06AC50D8-5EA4-D6AB-C1FF-B31FADC984E6}" dt="2020-11-18T14:23:09.053" v="784"/>
          <ac:inkMkLst>
            <pc:docMk/>
            <pc:sldMk cId="2901093163" sldId="262"/>
            <ac:inkMk id="31" creationId="{0FEDF632-341E-4507-BB7B-9F9F3DEE0273}"/>
          </ac:inkMkLst>
        </pc:inkChg>
      </pc:sldChg>
      <pc:sldChg chg="new del">
        <pc:chgData name="Murphy, Denise (ASD-N)" userId="S::denise.murphy@nbed.nb.ca::d0ab35c5-041d-4fc3-a54c-5e144097547b" providerId="AD" clId="Web-{06AC50D8-5EA4-D6AB-C1FF-B31FADC984E6}" dt="2020-11-18T14:03:12.254" v="369"/>
        <pc:sldMkLst>
          <pc:docMk/>
          <pc:sldMk cId="3670855104" sldId="263"/>
        </pc:sldMkLst>
      </pc:sldChg>
      <pc:sldChg chg="new del">
        <pc:chgData name="Murphy, Denise (ASD-N)" userId="S::denise.murphy@nbed.nb.ca::d0ab35c5-041d-4fc3-a54c-5e144097547b" providerId="AD" clId="Web-{06AC50D8-5EA4-D6AB-C1FF-B31FADC984E6}" dt="2020-11-18T14:03:14.566" v="370"/>
        <pc:sldMkLst>
          <pc:docMk/>
          <pc:sldMk cId="2519142129" sldId="264"/>
        </pc:sldMkLst>
      </pc:sldChg>
      <pc:sldChg chg="add replId">
        <pc:chgData name="Murphy, Denise (ASD-N)" userId="S::denise.murphy@nbed.nb.ca::d0ab35c5-041d-4fc3-a54c-5e144097547b" providerId="AD" clId="Web-{06AC50D8-5EA4-D6AB-C1FF-B31FADC984E6}" dt="2020-11-18T14:03:01.284" v="366"/>
        <pc:sldMkLst>
          <pc:docMk/>
          <pc:sldMk cId="3012747907" sldId="265"/>
        </pc:sldMkLst>
      </pc:sldChg>
      <pc:sldChg chg="add replId">
        <pc:chgData name="Murphy, Denise (ASD-N)" userId="S::denise.murphy@nbed.nb.ca::d0ab35c5-041d-4fc3-a54c-5e144097547b" providerId="AD" clId="Web-{06AC50D8-5EA4-D6AB-C1FF-B31FADC984E6}" dt="2020-11-18T14:03:04.534" v="367"/>
        <pc:sldMkLst>
          <pc:docMk/>
          <pc:sldMk cId="2675298600" sldId="266"/>
        </pc:sldMkLst>
      </pc:sldChg>
      <pc:sldChg chg="add replId">
        <pc:chgData name="Murphy, Denise (ASD-N)" userId="S::denise.murphy@nbed.nb.ca::d0ab35c5-041d-4fc3-a54c-5e144097547b" providerId="AD" clId="Web-{06AC50D8-5EA4-D6AB-C1FF-B31FADC984E6}" dt="2020-11-18T14:03:06.925" v="368"/>
        <pc:sldMkLst>
          <pc:docMk/>
          <pc:sldMk cId="3223567172" sldId="267"/>
        </pc:sldMkLst>
      </pc:sldChg>
    </pc:docChg>
  </pc:docChgLst>
  <pc:docChgLst>
    <pc:chgData name="Murphy, Denise (ASD-N)" userId="S::denise.murphy@nbed.nb.ca::d0ab35c5-041d-4fc3-a54c-5e144097547b" providerId="AD" clId="Web-{A33AD08D-394A-E6BA-069B-229E80D892AA}"/>
    <pc:docChg chg="modSld">
      <pc:chgData name="Murphy, Denise (ASD-N)" userId="S::denise.murphy@nbed.nb.ca::d0ab35c5-041d-4fc3-a54c-5e144097547b" providerId="AD" clId="Web-{A33AD08D-394A-E6BA-069B-229E80D892AA}" dt="2020-11-18T13:25:43.933" v="37" actId="20577"/>
      <pc:docMkLst>
        <pc:docMk/>
      </pc:docMkLst>
      <pc:sldChg chg="modSp">
        <pc:chgData name="Murphy, Denise (ASD-N)" userId="S::denise.murphy@nbed.nb.ca::d0ab35c5-041d-4fc3-a54c-5e144097547b" providerId="AD" clId="Web-{A33AD08D-394A-E6BA-069B-229E80D892AA}" dt="2020-11-18T13:25:43.933" v="36" actId="20577"/>
        <pc:sldMkLst>
          <pc:docMk/>
          <pc:sldMk cId="2722813937" sldId="260"/>
        </pc:sldMkLst>
        <pc:spChg chg="mod">
          <ac:chgData name="Murphy, Denise (ASD-N)" userId="S::denise.murphy@nbed.nb.ca::d0ab35c5-041d-4fc3-a54c-5e144097547b" providerId="AD" clId="Web-{A33AD08D-394A-E6BA-069B-229E80D892AA}" dt="2020-11-18T13:25:43.933" v="36" actId="20577"/>
          <ac:spMkLst>
            <pc:docMk/>
            <pc:sldMk cId="2722813937" sldId="260"/>
            <ac:spMk id="5" creationId="{90885F58-BA96-41B8-99CE-E4D95738778B}"/>
          </ac:spMkLst>
        </pc:spChg>
      </pc:sldChg>
    </pc:docChg>
  </pc:docChgLst>
  <pc:docChgLst>
    <pc:chgData name="Murphy, Denise (ASD-N)" userId="S::denise.murphy@nbed.nb.ca::d0ab35c5-041d-4fc3-a54c-5e144097547b" providerId="AD" clId="Web-{21213B7C-27E0-7403-31D9-F47DA5B025F9}"/>
    <pc:docChg chg="addSld modSld">
      <pc:chgData name="Murphy, Denise (ASD-N)" userId="S::denise.murphy@nbed.nb.ca::d0ab35c5-041d-4fc3-a54c-5e144097547b" providerId="AD" clId="Web-{21213B7C-27E0-7403-31D9-F47DA5B025F9}" dt="2020-11-12T15:28:34.914" v="586" actId="20577"/>
      <pc:docMkLst>
        <pc:docMk/>
      </pc:docMkLst>
      <pc:sldChg chg="modSp">
        <pc:chgData name="Murphy, Denise (ASD-N)" userId="S::denise.murphy@nbed.nb.ca::d0ab35c5-041d-4fc3-a54c-5e144097547b" providerId="AD" clId="Web-{21213B7C-27E0-7403-31D9-F47DA5B025F9}" dt="2020-11-12T14:52:57.299" v="0" actId="20577"/>
        <pc:sldMkLst>
          <pc:docMk/>
          <pc:sldMk cId="109857222" sldId="256"/>
        </pc:sldMkLst>
        <pc:spChg chg="mod">
          <ac:chgData name="Murphy, Denise (ASD-N)" userId="S::denise.murphy@nbed.nb.ca::d0ab35c5-041d-4fc3-a54c-5e144097547b" providerId="AD" clId="Web-{21213B7C-27E0-7403-31D9-F47DA5B025F9}" dt="2020-11-12T14:52:57.299" v="0" actId="20577"/>
          <ac:spMkLst>
            <pc:docMk/>
            <pc:sldMk cId="109857222" sldId="256"/>
            <ac:spMk id="4" creationId="{109D7988-975D-4B40-8664-6B00E7DDD5FB}"/>
          </ac:spMkLst>
        </pc:spChg>
      </pc:sldChg>
      <pc:sldChg chg="modSp">
        <pc:chgData name="Murphy, Denise (ASD-N)" userId="S::denise.murphy@nbed.nb.ca::d0ab35c5-041d-4fc3-a54c-5e144097547b" providerId="AD" clId="Web-{21213B7C-27E0-7403-31D9-F47DA5B025F9}" dt="2020-11-12T15:19:23.632" v="211" actId="20577"/>
        <pc:sldMkLst>
          <pc:docMk/>
          <pc:sldMk cId="2537520219" sldId="257"/>
        </pc:sldMkLst>
        <pc:spChg chg="mod">
          <ac:chgData name="Murphy, Denise (ASD-N)" userId="S::denise.murphy@nbed.nb.ca::d0ab35c5-041d-4fc3-a54c-5e144097547b" providerId="AD" clId="Web-{21213B7C-27E0-7403-31D9-F47DA5B025F9}" dt="2020-11-12T15:19:23.632" v="211" actId="20577"/>
          <ac:spMkLst>
            <pc:docMk/>
            <pc:sldMk cId="2537520219" sldId="257"/>
            <ac:spMk id="4" creationId="{815FA1F3-ABF9-46DE-8A50-7D3E971B60BB}"/>
          </ac:spMkLst>
        </pc:spChg>
      </pc:sldChg>
      <pc:sldChg chg="addSp delSp modSp new">
        <pc:chgData name="Murphy, Denise (ASD-N)" userId="S::denise.murphy@nbed.nb.ca::d0ab35c5-041d-4fc3-a54c-5e144097547b" providerId="AD" clId="Web-{21213B7C-27E0-7403-31D9-F47DA5B025F9}" dt="2020-11-12T15:28:34.914" v="586" actId="20577"/>
        <pc:sldMkLst>
          <pc:docMk/>
          <pc:sldMk cId="1619636649" sldId="258"/>
        </pc:sldMkLst>
        <pc:spChg chg="add mod">
          <ac:chgData name="Murphy, Denise (ASD-N)" userId="S::denise.murphy@nbed.nb.ca::d0ab35c5-041d-4fc3-a54c-5e144097547b" providerId="AD" clId="Web-{21213B7C-27E0-7403-31D9-F47DA5B025F9}" dt="2020-11-12T15:17:20.147" v="193" actId="14100"/>
          <ac:spMkLst>
            <pc:docMk/>
            <pc:sldMk cId="1619636649" sldId="258"/>
            <ac:spMk id="2" creationId="{03D23752-9A30-41B2-AB0E-649F6C6242A7}"/>
          </ac:spMkLst>
        </pc:spChg>
        <pc:spChg chg="add del">
          <ac:chgData name="Murphy, Denise (ASD-N)" userId="S::denise.murphy@nbed.nb.ca::d0ab35c5-041d-4fc3-a54c-5e144097547b" providerId="AD" clId="Web-{21213B7C-27E0-7403-31D9-F47DA5B025F9}" dt="2020-11-12T14:53:48.690" v="8"/>
          <ac:spMkLst>
            <pc:docMk/>
            <pc:sldMk cId="1619636649" sldId="258"/>
            <ac:spMk id="3" creationId="{57D50755-4722-49C9-B351-709604354CF3}"/>
          </ac:spMkLst>
        </pc:spChg>
        <pc:spChg chg="add del">
          <ac:chgData name="Murphy, Denise (ASD-N)" userId="S::denise.murphy@nbed.nb.ca::d0ab35c5-041d-4fc3-a54c-5e144097547b" providerId="AD" clId="Web-{21213B7C-27E0-7403-31D9-F47DA5B025F9}" dt="2020-11-12T14:53:46.174" v="7"/>
          <ac:spMkLst>
            <pc:docMk/>
            <pc:sldMk cId="1619636649" sldId="258"/>
            <ac:spMk id="4" creationId="{A21A24AB-E5D3-4356-97AB-34AA719FE226}"/>
          </ac:spMkLst>
        </pc:spChg>
        <pc:spChg chg="add mod">
          <ac:chgData name="Murphy, Denise (ASD-N)" userId="S::denise.murphy@nbed.nb.ca::d0ab35c5-041d-4fc3-a54c-5e144097547b" providerId="AD" clId="Web-{21213B7C-27E0-7403-31D9-F47DA5B025F9}" dt="2020-11-12T14:55:50.003" v="24" actId="1076"/>
          <ac:spMkLst>
            <pc:docMk/>
            <pc:sldMk cId="1619636649" sldId="258"/>
            <ac:spMk id="5" creationId="{AC08F7CB-634E-4481-8F0C-04D43E0130E6}"/>
          </ac:spMkLst>
        </pc:spChg>
        <pc:spChg chg="add mod">
          <ac:chgData name="Murphy, Denise (ASD-N)" userId="S::denise.murphy@nbed.nb.ca::d0ab35c5-041d-4fc3-a54c-5e144097547b" providerId="AD" clId="Web-{21213B7C-27E0-7403-31D9-F47DA5B025F9}" dt="2020-11-12T14:56:00.097" v="27" actId="1076"/>
          <ac:spMkLst>
            <pc:docMk/>
            <pc:sldMk cId="1619636649" sldId="258"/>
            <ac:spMk id="6" creationId="{CD9DD25A-E124-40BC-ACFB-CB2273469F82}"/>
          </ac:spMkLst>
        </pc:spChg>
        <pc:spChg chg="add mod">
          <ac:chgData name="Murphy, Denise (ASD-N)" userId="S::denise.murphy@nbed.nb.ca::d0ab35c5-041d-4fc3-a54c-5e144097547b" providerId="AD" clId="Web-{21213B7C-27E0-7403-31D9-F47DA5B025F9}" dt="2020-11-12T14:56:06.018" v="28" actId="1076"/>
          <ac:spMkLst>
            <pc:docMk/>
            <pc:sldMk cId="1619636649" sldId="258"/>
            <ac:spMk id="7" creationId="{8E10CF5A-06E3-4281-ACC4-1E35372C37FF}"/>
          </ac:spMkLst>
        </pc:spChg>
        <pc:spChg chg="add mod">
          <ac:chgData name="Murphy, Denise (ASD-N)" userId="S::denise.murphy@nbed.nb.ca::d0ab35c5-041d-4fc3-a54c-5e144097547b" providerId="AD" clId="Web-{21213B7C-27E0-7403-31D9-F47DA5B025F9}" dt="2020-11-12T14:56:11.128" v="29" actId="1076"/>
          <ac:spMkLst>
            <pc:docMk/>
            <pc:sldMk cId="1619636649" sldId="258"/>
            <ac:spMk id="8" creationId="{3186E708-2AC7-4B49-8307-018CBE0271ED}"/>
          </ac:spMkLst>
        </pc:spChg>
        <pc:spChg chg="add mod">
          <ac:chgData name="Murphy, Denise (ASD-N)" userId="S::denise.murphy@nbed.nb.ca::d0ab35c5-041d-4fc3-a54c-5e144097547b" providerId="AD" clId="Web-{21213B7C-27E0-7403-31D9-F47DA5B025F9}" dt="2020-11-12T15:17:25.037" v="194" actId="1076"/>
          <ac:spMkLst>
            <pc:docMk/>
            <pc:sldMk cId="1619636649" sldId="258"/>
            <ac:spMk id="13" creationId="{C8A826D1-CEB3-4735-BC90-777A59F6D442}"/>
          </ac:spMkLst>
        </pc:spChg>
        <pc:spChg chg="add mod">
          <ac:chgData name="Murphy, Denise (ASD-N)" userId="S::denise.murphy@nbed.nb.ca::d0ab35c5-041d-4fc3-a54c-5e144097547b" providerId="AD" clId="Web-{21213B7C-27E0-7403-31D9-F47DA5B025F9}" dt="2020-11-12T15:15:36.537" v="123" actId="1076"/>
          <ac:spMkLst>
            <pc:docMk/>
            <pc:sldMk cId="1619636649" sldId="258"/>
            <ac:spMk id="14" creationId="{C48CBE85-7F94-45E0-A00B-7E1A8BD34B9E}"/>
          </ac:spMkLst>
        </pc:spChg>
        <pc:spChg chg="add mod">
          <ac:chgData name="Murphy, Denise (ASD-N)" userId="S::denise.murphy@nbed.nb.ca::d0ab35c5-041d-4fc3-a54c-5e144097547b" providerId="AD" clId="Web-{21213B7C-27E0-7403-31D9-F47DA5B025F9}" dt="2020-11-12T15:20:20.913" v="246" actId="20577"/>
          <ac:spMkLst>
            <pc:docMk/>
            <pc:sldMk cId="1619636649" sldId="258"/>
            <ac:spMk id="15" creationId="{8D168EED-3431-476D-9580-201231A30AD4}"/>
          </ac:spMkLst>
        </pc:spChg>
        <pc:spChg chg="add mod">
          <ac:chgData name="Murphy, Denise (ASD-N)" userId="S::denise.murphy@nbed.nb.ca::d0ab35c5-041d-4fc3-a54c-5e144097547b" providerId="AD" clId="Web-{21213B7C-27E0-7403-31D9-F47DA5B025F9}" dt="2020-11-12T15:20:14.522" v="243" actId="20577"/>
          <ac:spMkLst>
            <pc:docMk/>
            <pc:sldMk cId="1619636649" sldId="258"/>
            <ac:spMk id="16" creationId="{47C469AE-A7B9-4B04-9543-1CDE0D9E77E9}"/>
          </ac:spMkLst>
        </pc:spChg>
        <pc:spChg chg="add mod">
          <ac:chgData name="Murphy, Denise (ASD-N)" userId="S::denise.murphy@nbed.nb.ca::d0ab35c5-041d-4fc3-a54c-5e144097547b" providerId="AD" clId="Web-{21213B7C-27E0-7403-31D9-F47DA5B025F9}" dt="2020-11-12T15:24:38.476" v="419" actId="14100"/>
          <ac:spMkLst>
            <pc:docMk/>
            <pc:sldMk cId="1619636649" sldId="258"/>
            <ac:spMk id="17" creationId="{8058E19F-1A23-4B0D-BFF9-E51BA72DD766}"/>
          </ac:spMkLst>
        </pc:spChg>
        <pc:spChg chg="add mod">
          <ac:chgData name="Murphy, Denise (ASD-N)" userId="S::denise.murphy@nbed.nb.ca::d0ab35c5-041d-4fc3-a54c-5e144097547b" providerId="AD" clId="Web-{21213B7C-27E0-7403-31D9-F47DA5B025F9}" dt="2020-11-12T15:28:34.914" v="586" actId="20577"/>
          <ac:spMkLst>
            <pc:docMk/>
            <pc:sldMk cId="1619636649" sldId="258"/>
            <ac:spMk id="18" creationId="{86CA2885-AD71-4B7A-A289-BDD2DE6D8FF5}"/>
          </ac:spMkLst>
        </pc:spChg>
        <pc:spChg chg="add mod">
          <ac:chgData name="Murphy, Denise (ASD-N)" userId="S::denise.murphy@nbed.nb.ca::d0ab35c5-041d-4fc3-a54c-5e144097547b" providerId="AD" clId="Web-{21213B7C-27E0-7403-31D9-F47DA5B025F9}" dt="2020-11-12T15:26:42.679" v="485" actId="20577"/>
          <ac:spMkLst>
            <pc:docMk/>
            <pc:sldMk cId="1619636649" sldId="258"/>
            <ac:spMk id="19" creationId="{95ED21B6-4CC8-4451-AA18-E2C372EBA4C7}"/>
          </ac:spMkLst>
        </pc:spChg>
        <pc:cxnChg chg="add mod">
          <ac:chgData name="Murphy, Denise (ASD-N)" userId="S::denise.murphy@nbed.nb.ca::d0ab35c5-041d-4fc3-a54c-5e144097547b" providerId="AD" clId="Web-{21213B7C-27E0-7403-31D9-F47DA5B025F9}" dt="2020-11-12T14:57:56.081" v="49" actId="1076"/>
          <ac:cxnSpMkLst>
            <pc:docMk/>
            <pc:sldMk cId="1619636649" sldId="258"/>
            <ac:cxnSpMk id="9" creationId="{2D9F9D39-AE0F-44EE-9F9F-09BA7B976BD7}"/>
          </ac:cxnSpMkLst>
        </pc:cxnChg>
        <pc:cxnChg chg="add mod">
          <ac:chgData name="Murphy, Denise (ASD-N)" userId="S::denise.murphy@nbed.nb.ca::d0ab35c5-041d-4fc3-a54c-5e144097547b" providerId="AD" clId="Web-{21213B7C-27E0-7403-31D9-F47DA5B025F9}" dt="2020-11-12T14:57:44.878" v="46" actId="14100"/>
          <ac:cxnSpMkLst>
            <pc:docMk/>
            <pc:sldMk cId="1619636649" sldId="258"/>
            <ac:cxnSpMk id="10" creationId="{F3456229-1A73-4313-BA98-D764C73EA416}"/>
          </ac:cxnSpMkLst>
        </pc:cxnChg>
        <pc:cxnChg chg="add mod">
          <ac:chgData name="Murphy, Denise (ASD-N)" userId="S::denise.murphy@nbed.nb.ca::d0ab35c5-041d-4fc3-a54c-5e144097547b" providerId="AD" clId="Web-{21213B7C-27E0-7403-31D9-F47DA5B025F9}" dt="2020-11-12T14:57:32.831" v="43" actId="1076"/>
          <ac:cxnSpMkLst>
            <pc:docMk/>
            <pc:sldMk cId="1619636649" sldId="258"/>
            <ac:cxnSpMk id="11" creationId="{21C660CF-CE65-476E-B0D0-C73910C011B6}"/>
          </ac:cxnSpMkLst>
        </pc:cxnChg>
        <pc:cxnChg chg="add mod">
          <ac:chgData name="Murphy, Denise (ASD-N)" userId="S::denise.murphy@nbed.nb.ca::d0ab35c5-041d-4fc3-a54c-5e144097547b" providerId="AD" clId="Web-{21213B7C-27E0-7403-31D9-F47DA5B025F9}" dt="2020-11-12T14:57:50.003" v="47" actId="14100"/>
          <ac:cxnSpMkLst>
            <pc:docMk/>
            <pc:sldMk cId="1619636649" sldId="258"/>
            <ac:cxnSpMk id="12" creationId="{C25C314B-4D4E-480D-953B-E97FB32067D5}"/>
          </ac:cxnSpMkLst>
        </pc:cxnChg>
      </pc:sldChg>
    </pc:docChg>
  </pc:docChgLst>
  <pc:docChgLst>
    <pc:chgData name="Murphy, Denise (ASD-N)" userId="S::denise.murphy@nbed.nb.ca::d0ab35c5-041d-4fc3-a54c-5e144097547b" providerId="AD" clId="Web-{9943EA0E-C16B-EDEA-F09C-6D77A473AD09}"/>
    <pc:docChg chg="addSld modSld addMainMaster delMainMaster">
      <pc:chgData name="Murphy, Denise (ASD-N)" userId="S::denise.murphy@nbed.nb.ca::d0ab35c5-041d-4fc3-a54c-5e144097547b" providerId="AD" clId="Web-{9943EA0E-C16B-EDEA-F09C-6D77A473AD09}" dt="2020-11-13T17:18:23.547" v="1029" actId="20577"/>
      <pc:docMkLst>
        <pc:docMk/>
      </pc:docMkLst>
      <pc:sldChg chg="delSp modSp mod setBg modClrScheme delDesignElem chgLayout">
        <pc:chgData name="Murphy, Denise (ASD-N)" userId="S::denise.murphy@nbed.nb.ca::d0ab35c5-041d-4fc3-a54c-5e144097547b" providerId="AD" clId="Web-{9943EA0E-C16B-EDEA-F09C-6D77A473AD09}" dt="2020-11-13T17:09:10.819" v="552"/>
        <pc:sldMkLst>
          <pc:docMk/>
          <pc:sldMk cId="109857222" sldId="256"/>
        </pc:sldMkLst>
        <pc:spChg chg="mod ord">
          <ac:chgData name="Murphy, Denise (ASD-N)" userId="S::denise.murphy@nbed.nb.ca::d0ab35c5-041d-4fc3-a54c-5e144097547b" providerId="AD" clId="Web-{9943EA0E-C16B-EDEA-F09C-6D77A473AD09}" dt="2020-11-13T17:02:47.911" v="502"/>
          <ac:spMkLst>
            <pc:docMk/>
            <pc:sldMk cId="109857222" sldId="256"/>
            <ac:spMk id="2" creationId="{00000000-0000-0000-0000-000000000000}"/>
          </ac:spMkLst>
        </pc:spChg>
        <pc:spChg chg="mod ord">
          <ac:chgData name="Murphy, Denise (ASD-N)" userId="S::denise.murphy@nbed.nb.ca::d0ab35c5-041d-4fc3-a54c-5e144097547b" providerId="AD" clId="Web-{9943EA0E-C16B-EDEA-F09C-6D77A473AD09}" dt="2020-11-13T17:02:47.911" v="502"/>
          <ac:spMkLst>
            <pc:docMk/>
            <pc:sldMk cId="109857222" sldId="256"/>
            <ac:spMk id="3" creationId="{00000000-0000-0000-0000-000000000000}"/>
          </ac:spMkLst>
        </pc:spChg>
        <pc:spChg chg="del">
          <ac:chgData name="Murphy, Denise (ASD-N)" userId="S::denise.murphy@nbed.nb.ca::d0ab35c5-041d-4fc3-a54c-5e144097547b" providerId="AD" clId="Web-{9943EA0E-C16B-EDEA-F09C-6D77A473AD09}" dt="2020-11-13T16:14:57.049" v="488"/>
          <ac:spMkLst>
            <pc:docMk/>
            <pc:sldMk cId="109857222" sldId="256"/>
            <ac:spMk id="15" creationId="{EE362070-691D-44DB-98D4-BC61774B0E61}"/>
          </ac:spMkLst>
        </pc:spChg>
        <pc:spChg chg="del">
          <ac:chgData name="Murphy, Denise (ASD-N)" userId="S::denise.murphy@nbed.nb.ca::d0ab35c5-041d-4fc3-a54c-5e144097547b" providerId="AD" clId="Web-{9943EA0E-C16B-EDEA-F09C-6D77A473AD09}" dt="2020-11-13T16:14:57.049" v="488"/>
          <ac:spMkLst>
            <pc:docMk/>
            <pc:sldMk cId="109857222" sldId="256"/>
            <ac:spMk id="22" creationId="{32DB1480-5B24-4B37-B70E-C74945DD914E}"/>
          </ac:spMkLst>
        </pc:spChg>
        <pc:cxnChg chg="del">
          <ac:chgData name="Murphy, Denise (ASD-N)" userId="S::denise.murphy@nbed.nb.ca::d0ab35c5-041d-4fc3-a54c-5e144097547b" providerId="AD" clId="Web-{9943EA0E-C16B-EDEA-F09C-6D77A473AD09}" dt="2020-11-13T16:14:57.049" v="488"/>
          <ac:cxnSpMkLst>
            <pc:docMk/>
            <pc:sldMk cId="109857222" sldId="256"/>
            <ac:cxnSpMk id="16" creationId="{5A7EFE9C-DAE7-4ECA-BDB2-34E2534B8AB7}"/>
          </ac:cxnSpMkLst>
        </pc:cxnChg>
      </pc:sldChg>
      <pc:sldChg chg="modSp mod setBg modClrScheme chgLayout">
        <pc:chgData name="Murphy, Denise (ASD-N)" userId="S::denise.murphy@nbed.nb.ca::d0ab35c5-041d-4fc3-a54c-5e144097547b" providerId="AD" clId="Web-{9943EA0E-C16B-EDEA-F09C-6D77A473AD09}" dt="2020-11-13T17:08:49.662" v="551"/>
        <pc:sldMkLst>
          <pc:docMk/>
          <pc:sldMk cId="2537520219" sldId="257"/>
        </pc:sldMkLst>
        <pc:spChg chg="mod">
          <ac:chgData name="Murphy, Denise (ASD-N)" userId="S::denise.murphy@nbed.nb.ca::d0ab35c5-041d-4fc3-a54c-5e144097547b" providerId="AD" clId="Web-{9943EA0E-C16B-EDEA-F09C-6D77A473AD09}" dt="2020-11-13T17:04:06.852" v="509" actId="14100"/>
          <ac:spMkLst>
            <pc:docMk/>
            <pc:sldMk cId="2537520219" sldId="257"/>
            <ac:spMk id="2" creationId="{08AE2094-5455-4152-BF74-685DA24A4F60}"/>
          </ac:spMkLst>
        </pc:spChg>
        <pc:spChg chg="mod">
          <ac:chgData name="Murphy, Denise (ASD-N)" userId="S::denise.murphy@nbed.nb.ca::d0ab35c5-041d-4fc3-a54c-5e144097547b" providerId="AD" clId="Web-{9943EA0E-C16B-EDEA-F09C-6D77A473AD09}" dt="2020-11-13T17:04:54.760" v="520" actId="20577"/>
          <ac:spMkLst>
            <pc:docMk/>
            <pc:sldMk cId="2537520219" sldId="257"/>
            <ac:spMk id="3" creationId="{BB974C2A-84E6-40E7-AC66-3BF7B6A1B124}"/>
          </ac:spMkLst>
        </pc:spChg>
        <pc:spChg chg="mod">
          <ac:chgData name="Murphy, Denise (ASD-N)" userId="S::denise.murphy@nbed.nb.ca::d0ab35c5-041d-4fc3-a54c-5e144097547b" providerId="AD" clId="Web-{9943EA0E-C16B-EDEA-F09C-6D77A473AD09}" dt="2020-11-13T17:05:42.606" v="550" actId="1076"/>
          <ac:spMkLst>
            <pc:docMk/>
            <pc:sldMk cId="2537520219" sldId="257"/>
            <ac:spMk id="4" creationId="{815FA1F3-ABF9-46DE-8A50-7D3E971B60BB}"/>
          </ac:spMkLst>
        </pc:spChg>
      </pc:sldChg>
      <pc:sldChg chg="modSp mod setBg modClrScheme chgLayout">
        <pc:chgData name="Murphy, Denise (ASD-N)" userId="S::denise.murphy@nbed.nb.ca::d0ab35c5-041d-4fc3-a54c-5e144097547b" providerId="AD" clId="Web-{9943EA0E-C16B-EDEA-F09C-6D77A473AD09}" dt="2020-11-13T17:10:14.759" v="571" actId="14100"/>
        <pc:sldMkLst>
          <pc:docMk/>
          <pc:sldMk cId="1619636649" sldId="258"/>
        </pc:sldMkLst>
        <pc:spChg chg="mod">
          <ac:chgData name="Murphy, Denise (ASD-N)" userId="S::denise.murphy@nbed.nb.ca::d0ab35c5-041d-4fc3-a54c-5e144097547b" providerId="AD" clId="Web-{9943EA0E-C16B-EDEA-F09C-6D77A473AD09}" dt="2020-11-13T17:09:43.430" v="558" actId="20577"/>
          <ac:spMkLst>
            <pc:docMk/>
            <pc:sldMk cId="1619636649" sldId="258"/>
            <ac:spMk id="17" creationId="{8058E19F-1A23-4B0D-BFF9-E51BA72DD766}"/>
          </ac:spMkLst>
        </pc:spChg>
        <pc:spChg chg="mod">
          <ac:chgData name="Murphy, Denise (ASD-N)" userId="S::denise.murphy@nbed.nb.ca::d0ab35c5-041d-4fc3-a54c-5e144097547b" providerId="AD" clId="Web-{9943EA0E-C16B-EDEA-F09C-6D77A473AD09}" dt="2020-11-13T17:10:14.759" v="571" actId="14100"/>
          <ac:spMkLst>
            <pc:docMk/>
            <pc:sldMk cId="1619636649" sldId="258"/>
            <ac:spMk id="18" creationId="{86CA2885-AD71-4B7A-A289-BDD2DE6D8FF5}"/>
          </ac:spMkLst>
        </pc:spChg>
        <pc:spChg chg="mod">
          <ac:chgData name="Murphy, Denise (ASD-N)" userId="S::denise.murphy@nbed.nb.ca::d0ab35c5-041d-4fc3-a54c-5e144097547b" providerId="AD" clId="Web-{9943EA0E-C16B-EDEA-F09C-6D77A473AD09}" dt="2020-11-13T17:09:54.024" v="561" actId="20577"/>
          <ac:spMkLst>
            <pc:docMk/>
            <pc:sldMk cId="1619636649" sldId="258"/>
            <ac:spMk id="19" creationId="{95ED21B6-4CC8-4451-AA18-E2C372EBA4C7}"/>
          </ac:spMkLst>
        </pc:spChg>
      </pc:sldChg>
      <pc:sldChg chg="addSp modSp new mod setBg modClrScheme chgLayout">
        <pc:chgData name="Murphy, Denise (ASD-N)" userId="S::denise.murphy@nbed.nb.ca::d0ab35c5-041d-4fc3-a54c-5e144097547b" providerId="AD" clId="Web-{9943EA0E-C16B-EDEA-F09C-6D77A473AD09}" dt="2020-11-13T17:18:23.547" v="1028" actId="20577"/>
        <pc:sldMkLst>
          <pc:docMk/>
          <pc:sldMk cId="2618371751" sldId="259"/>
        </pc:sldMkLst>
        <pc:spChg chg="add mod">
          <ac:chgData name="Murphy, Denise (ASD-N)" userId="S::denise.murphy@nbed.nb.ca::d0ab35c5-041d-4fc3-a54c-5e144097547b" providerId="AD" clId="Web-{9943EA0E-C16B-EDEA-F09C-6D77A473AD09}" dt="2020-11-13T17:11:41.810" v="594" actId="20577"/>
          <ac:spMkLst>
            <pc:docMk/>
            <pc:sldMk cId="2618371751" sldId="259"/>
            <ac:spMk id="2" creationId="{60F0C73F-1179-44AA-9865-BCFBE997DD72}"/>
          </ac:spMkLst>
        </pc:spChg>
        <pc:spChg chg="add mod">
          <ac:chgData name="Murphy, Denise (ASD-N)" userId="S::denise.murphy@nbed.nb.ca::d0ab35c5-041d-4fc3-a54c-5e144097547b" providerId="AD" clId="Web-{9943EA0E-C16B-EDEA-F09C-6D77A473AD09}" dt="2020-11-13T17:18:23.547" v="1028" actId="20577"/>
          <ac:spMkLst>
            <pc:docMk/>
            <pc:sldMk cId="2618371751" sldId="259"/>
            <ac:spMk id="3" creationId="{B9464AD0-D4B4-465F-8D61-264D0CAC444A}"/>
          </ac:spMkLst>
        </pc:spChg>
      </pc:sldChg>
      <pc:sldChg chg="new mod modClrScheme chgLayout">
        <pc:chgData name="Murphy, Denise (ASD-N)" userId="S::denise.murphy@nbed.nb.ca::d0ab35c5-041d-4fc3-a54c-5e144097547b" providerId="AD" clId="Web-{9943EA0E-C16B-EDEA-F09C-6D77A473AD09}" dt="2020-11-13T17:02:47.911" v="502"/>
        <pc:sldMkLst>
          <pc:docMk/>
          <pc:sldMk cId="2722813937" sldId="260"/>
        </pc:sldMkLst>
      </pc:sldChg>
      <pc:sldChg chg="new mod modClrScheme chgLayout">
        <pc:chgData name="Murphy, Denise (ASD-N)" userId="S::denise.murphy@nbed.nb.ca::d0ab35c5-041d-4fc3-a54c-5e144097547b" providerId="AD" clId="Web-{9943EA0E-C16B-EDEA-F09C-6D77A473AD09}" dt="2020-11-13T17:02:47.911" v="502"/>
        <pc:sldMkLst>
          <pc:docMk/>
          <pc:sldMk cId="647135828" sldId="261"/>
        </pc:sldMkLst>
      </pc:sldChg>
      <pc:sldMasterChg chg="del delSldLayout">
        <pc:chgData name="Murphy, Denise (ASD-N)" userId="S::denise.murphy@nbed.nb.ca::d0ab35c5-041d-4fc3-a54c-5e144097547b" providerId="AD" clId="Web-{9943EA0E-C16B-EDEA-F09C-6D77A473AD09}" dt="2020-11-13T16:14:57.049" v="488"/>
        <pc:sldMasterMkLst>
          <pc:docMk/>
          <pc:sldMasterMk cId="4114157034" sldId="2147483738"/>
        </pc:sldMasterMkLst>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1596454840" sldId="2147483727"/>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2603519993" sldId="2147483728"/>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4254633042" sldId="2147483729"/>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97128710" sldId="2147483730"/>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1848017637" sldId="2147483731"/>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2314357985" sldId="2147483732"/>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2950493266" sldId="2147483733"/>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2340029966" sldId="2147483734"/>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3017284547" sldId="2147483735"/>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179414419" sldId="2147483736"/>
          </pc:sldLayoutMkLst>
        </pc:sldLayoutChg>
        <pc:sldLayoutChg chg="del">
          <pc:chgData name="Murphy, Denise (ASD-N)" userId="S::denise.murphy@nbed.nb.ca::d0ab35c5-041d-4fc3-a54c-5e144097547b" providerId="AD" clId="Web-{9943EA0E-C16B-EDEA-F09C-6D77A473AD09}" dt="2020-11-13T16:14:57.049" v="488"/>
          <pc:sldLayoutMkLst>
            <pc:docMk/>
            <pc:sldMasterMk cId="4114157034" sldId="2147483738"/>
            <pc:sldLayoutMk cId="2961829878" sldId="2147483737"/>
          </pc:sldLayoutMkLst>
        </pc:sldLayoutChg>
      </pc:sldMasterChg>
      <pc:sldMasterChg chg="add del addSldLayout delSldLayout modSldLayout">
        <pc:chgData name="Murphy, Denise (ASD-N)" userId="S::denise.murphy@nbed.nb.ca::d0ab35c5-041d-4fc3-a54c-5e144097547b" providerId="AD" clId="Web-{9943EA0E-C16B-EDEA-F09C-6D77A473AD09}" dt="2020-11-13T16:15:04.627" v="489"/>
        <pc:sldMasterMkLst>
          <pc:docMk/>
          <pc:sldMasterMk cId="614196794" sldId="2147483739"/>
        </pc:sldMasterMkLst>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669621942" sldId="2147483740"/>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3995424080" sldId="2147483741"/>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1151327890" sldId="2147483742"/>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473689257" sldId="2147483743"/>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1956985582" sldId="2147483744"/>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4241231763" sldId="2147483745"/>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2515700401" sldId="2147483746"/>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4012873815" sldId="2147483747"/>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696469092" sldId="2147483748"/>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2723900095" sldId="2147483749"/>
          </pc:sldLayoutMkLst>
        </pc:sldLayoutChg>
        <pc:sldLayoutChg chg="add del mod replId">
          <pc:chgData name="Murphy, Denise (ASD-N)" userId="S::denise.murphy@nbed.nb.ca::d0ab35c5-041d-4fc3-a54c-5e144097547b" providerId="AD" clId="Web-{9943EA0E-C16B-EDEA-F09C-6D77A473AD09}" dt="2020-11-13T16:15:04.627" v="489"/>
          <pc:sldLayoutMkLst>
            <pc:docMk/>
            <pc:sldMasterMk cId="614196794" sldId="2147483739"/>
            <pc:sldLayoutMk cId="356917947" sldId="2147483750"/>
          </pc:sldLayoutMkLst>
        </pc:sldLayoutChg>
      </pc:sldMasterChg>
      <pc:sldMasterChg chg="add del addSldLayout delSldLayout modSldLayout">
        <pc:chgData name="Murphy, Denise (ASD-N)" userId="S::denise.murphy@nbed.nb.ca::d0ab35c5-041d-4fc3-a54c-5e144097547b" providerId="AD" clId="Web-{9943EA0E-C16B-EDEA-F09C-6D77A473AD09}" dt="2020-11-13T16:15:09.518" v="490"/>
        <pc:sldMasterMkLst>
          <pc:docMk/>
          <pc:sldMasterMk cId="3053840788" sldId="2147483751"/>
        </pc:sldMasterMkLst>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750443751" sldId="2147483752"/>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3488079096" sldId="2147483753"/>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3322057274" sldId="2147483754"/>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2463377927" sldId="2147483755"/>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3567019226" sldId="2147483756"/>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2145804699" sldId="2147483757"/>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3535758003" sldId="2147483758"/>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37683965" sldId="2147483759"/>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306903924" sldId="2147483760"/>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3770287253" sldId="2147483761"/>
          </pc:sldLayoutMkLst>
        </pc:sldLayoutChg>
        <pc:sldLayoutChg chg="add del mod replId">
          <pc:chgData name="Murphy, Denise (ASD-N)" userId="S::denise.murphy@nbed.nb.ca::d0ab35c5-041d-4fc3-a54c-5e144097547b" providerId="AD" clId="Web-{9943EA0E-C16B-EDEA-F09C-6D77A473AD09}" dt="2020-11-13T16:15:09.518" v="490"/>
          <pc:sldLayoutMkLst>
            <pc:docMk/>
            <pc:sldMasterMk cId="3053840788" sldId="2147483751"/>
            <pc:sldLayoutMk cId="2895023832" sldId="2147483762"/>
          </pc:sldLayoutMkLst>
        </pc:sldLayoutChg>
      </pc:sldMasterChg>
      <pc:sldMasterChg chg="add del addSldLayout delSldLayout modSldLayout">
        <pc:chgData name="Murphy, Denise (ASD-N)" userId="S::denise.murphy@nbed.nb.ca::d0ab35c5-041d-4fc3-a54c-5e144097547b" providerId="AD" clId="Web-{9943EA0E-C16B-EDEA-F09C-6D77A473AD09}" dt="2020-11-13T16:15:37.440" v="491"/>
        <pc:sldMasterMkLst>
          <pc:docMk/>
          <pc:sldMasterMk cId="709726678" sldId="2147483763"/>
        </pc:sldMasterMkLst>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2877385951" sldId="2147483764"/>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238211032" sldId="2147483765"/>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600597428" sldId="2147483766"/>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3081557121" sldId="2147483767"/>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3973887141" sldId="2147483768"/>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1383077332" sldId="2147483769"/>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2327387283" sldId="2147483770"/>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3760823651" sldId="2147483771"/>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1448277165" sldId="2147483772"/>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3540528146" sldId="2147483773"/>
          </pc:sldLayoutMkLst>
        </pc:sldLayoutChg>
        <pc:sldLayoutChg chg="add del mod replId">
          <pc:chgData name="Murphy, Denise (ASD-N)" userId="S::denise.murphy@nbed.nb.ca::d0ab35c5-041d-4fc3-a54c-5e144097547b" providerId="AD" clId="Web-{9943EA0E-C16B-EDEA-F09C-6D77A473AD09}" dt="2020-11-13T16:15:37.440" v="491"/>
          <pc:sldLayoutMkLst>
            <pc:docMk/>
            <pc:sldMasterMk cId="709726678" sldId="2147483763"/>
            <pc:sldLayoutMk cId="425480614" sldId="2147483774"/>
          </pc:sldLayoutMkLst>
        </pc:sldLayoutChg>
      </pc:sldMasterChg>
      <pc:sldMasterChg chg="add del addSldLayout delSldLayout modSldLayout">
        <pc:chgData name="Murphy, Denise (ASD-N)" userId="S::denise.murphy@nbed.nb.ca::d0ab35c5-041d-4fc3-a54c-5e144097547b" providerId="AD" clId="Web-{9943EA0E-C16B-EDEA-F09C-6D77A473AD09}" dt="2020-11-13T16:16:29.283" v="492"/>
        <pc:sldMasterMkLst>
          <pc:docMk/>
          <pc:sldMasterMk cId="1965495827" sldId="2147483775"/>
        </pc:sldMasterMkLst>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1069404981" sldId="2147483776"/>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3666263004" sldId="2147483777"/>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4039663063" sldId="2147483778"/>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1966300578" sldId="2147483779"/>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1925617646" sldId="2147483780"/>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1334213876" sldId="2147483781"/>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3444898010" sldId="2147483782"/>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2167344580" sldId="2147483783"/>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1459635898" sldId="2147483784"/>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3268065429" sldId="2147483785"/>
          </pc:sldLayoutMkLst>
        </pc:sldLayoutChg>
        <pc:sldLayoutChg chg="add del mod replId">
          <pc:chgData name="Murphy, Denise (ASD-N)" userId="S::denise.murphy@nbed.nb.ca::d0ab35c5-041d-4fc3-a54c-5e144097547b" providerId="AD" clId="Web-{9943EA0E-C16B-EDEA-F09C-6D77A473AD09}" dt="2020-11-13T16:16:29.283" v="492"/>
          <pc:sldLayoutMkLst>
            <pc:docMk/>
            <pc:sldMasterMk cId="1965495827" sldId="2147483775"/>
            <pc:sldLayoutMk cId="2578100246" sldId="2147483786"/>
          </pc:sldLayoutMkLst>
        </pc:sldLayoutChg>
      </pc:sldMasterChg>
      <pc:sldMasterChg chg="add del addSldLayout delSldLayout modSldLayout">
        <pc:chgData name="Murphy, Denise (ASD-N)" userId="S::denise.murphy@nbed.nb.ca::d0ab35c5-041d-4fc3-a54c-5e144097547b" providerId="AD" clId="Web-{9943EA0E-C16B-EDEA-F09C-6D77A473AD09}" dt="2020-11-13T16:16:39.611" v="493"/>
        <pc:sldMasterMkLst>
          <pc:docMk/>
          <pc:sldMasterMk cId="1893830117" sldId="2147483787"/>
        </pc:sldMasterMkLst>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50073062" sldId="2147483788"/>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408007620" sldId="2147483789"/>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1728741124" sldId="2147483790"/>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745143655" sldId="2147483791"/>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2035776768" sldId="2147483792"/>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3250508497" sldId="2147483793"/>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1895379296" sldId="2147483794"/>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4054777407" sldId="2147483795"/>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3248237250" sldId="2147483796"/>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3885838899" sldId="2147483797"/>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3941905" sldId="2147483798"/>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3252733548" sldId="2147483799"/>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2455113118" sldId="2147483800"/>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2072565048" sldId="2147483801"/>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2391637522" sldId="2147483802"/>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4052424197" sldId="2147483803"/>
          </pc:sldLayoutMkLst>
        </pc:sldLayoutChg>
        <pc:sldLayoutChg chg="add del mod replId">
          <pc:chgData name="Murphy, Denise (ASD-N)" userId="S::denise.murphy@nbed.nb.ca::d0ab35c5-041d-4fc3-a54c-5e144097547b" providerId="AD" clId="Web-{9943EA0E-C16B-EDEA-F09C-6D77A473AD09}" dt="2020-11-13T16:16:39.611" v="493"/>
          <pc:sldLayoutMkLst>
            <pc:docMk/>
            <pc:sldMasterMk cId="1893830117" sldId="2147483787"/>
            <pc:sldLayoutMk cId="2810388958" sldId="2147483804"/>
          </pc:sldLayoutMkLst>
        </pc:sldLayoutChg>
      </pc:sldMasterChg>
      <pc:sldMasterChg chg="add del addSldLayout delSldLayout modSldLayout">
        <pc:chgData name="Murphy, Denise (ASD-N)" userId="S::denise.murphy@nbed.nb.ca::d0ab35c5-041d-4fc3-a54c-5e144097547b" providerId="AD" clId="Web-{9943EA0E-C16B-EDEA-F09C-6D77A473AD09}" dt="2020-11-13T16:17:50.361" v="494"/>
        <pc:sldMasterMkLst>
          <pc:docMk/>
          <pc:sldMasterMk cId="3727640254" sldId="2147483805"/>
        </pc:sldMasterMkLst>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2115964515" sldId="2147483806"/>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3600312956" sldId="2147483807"/>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1171400792" sldId="2147483808"/>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964873970" sldId="2147483809"/>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2278338072" sldId="2147483810"/>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1778009406" sldId="2147483811"/>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2888273134" sldId="2147483812"/>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3615004923" sldId="2147483813"/>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1444526730" sldId="2147483814"/>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3655661923" sldId="2147483815"/>
          </pc:sldLayoutMkLst>
        </pc:sldLayoutChg>
        <pc:sldLayoutChg chg="add del mod replId">
          <pc:chgData name="Murphy, Denise (ASD-N)" userId="S::denise.murphy@nbed.nb.ca::d0ab35c5-041d-4fc3-a54c-5e144097547b" providerId="AD" clId="Web-{9943EA0E-C16B-EDEA-F09C-6D77A473AD09}" dt="2020-11-13T16:17:50.361" v="494"/>
          <pc:sldLayoutMkLst>
            <pc:docMk/>
            <pc:sldMasterMk cId="3727640254" sldId="2147483805"/>
            <pc:sldLayoutMk cId="864102757" sldId="2147483816"/>
          </pc:sldLayoutMkLst>
        </pc:sldLayoutChg>
      </pc:sldMasterChg>
      <pc:sldMasterChg chg="add del addSldLayout delSldLayout modSldLayout">
        <pc:chgData name="Murphy, Denise (ASD-N)" userId="S::denise.murphy@nbed.nb.ca::d0ab35c5-041d-4fc3-a54c-5e144097547b" providerId="AD" clId="Web-{9943EA0E-C16B-EDEA-F09C-6D77A473AD09}" dt="2020-11-13T16:17:59.283" v="495"/>
        <pc:sldMasterMkLst>
          <pc:docMk/>
          <pc:sldMasterMk cId="966582202" sldId="2147483817"/>
        </pc:sldMasterMkLst>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2520630140" sldId="2147483818"/>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1528355327" sldId="2147483819"/>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1311668345" sldId="2147483820"/>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460151387" sldId="2147483821"/>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4104576404" sldId="2147483822"/>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284794545" sldId="2147483823"/>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3983524046" sldId="2147483824"/>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3015818767" sldId="2147483825"/>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124194787" sldId="2147483826"/>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98436181" sldId="2147483827"/>
          </pc:sldLayoutMkLst>
        </pc:sldLayoutChg>
        <pc:sldLayoutChg chg="add del mod replId">
          <pc:chgData name="Murphy, Denise (ASD-N)" userId="S::denise.murphy@nbed.nb.ca::d0ab35c5-041d-4fc3-a54c-5e144097547b" providerId="AD" clId="Web-{9943EA0E-C16B-EDEA-F09C-6D77A473AD09}" dt="2020-11-13T16:17:59.283" v="495"/>
          <pc:sldLayoutMkLst>
            <pc:docMk/>
            <pc:sldMasterMk cId="966582202" sldId="2147483817"/>
            <pc:sldLayoutMk cId="3457557094" sldId="2147483828"/>
          </pc:sldLayoutMkLst>
        </pc:sldLayoutChg>
      </pc:sldMasterChg>
      <pc:sldMasterChg chg="add del addSldLayout delSldLayout modSldLayout">
        <pc:chgData name="Murphy, Denise (ASD-N)" userId="S::denise.murphy@nbed.nb.ca::d0ab35c5-041d-4fc3-a54c-5e144097547b" providerId="AD" clId="Web-{9943EA0E-C16B-EDEA-F09C-6D77A473AD09}" dt="2020-11-13T16:18:07.392" v="496"/>
        <pc:sldMasterMkLst>
          <pc:docMk/>
          <pc:sldMasterMk cId="3059558961" sldId="2147483829"/>
        </pc:sldMasterMkLst>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2443511937" sldId="2147483830"/>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3837676741" sldId="2147483831"/>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3530994315" sldId="2147483832"/>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3481451838" sldId="2147483833"/>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1684764106" sldId="2147483834"/>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2603744222" sldId="2147483835"/>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2744822887" sldId="2147483836"/>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2789178733" sldId="2147483837"/>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287764084" sldId="2147483838"/>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2288687392" sldId="2147483839"/>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2026260105" sldId="2147483840"/>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1701931006" sldId="2147483841"/>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3891474967" sldId="2147483842"/>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4263108057" sldId="2147483843"/>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627561545" sldId="2147483844"/>
          </pc:sldLayoutMkLst>
        </pc:sldLayoutChg>
        <pc:sldLayoutChg chg="add del mod replId">
          <pc:chgData name="Murphy, Denise (ASD-N)" userId="S::denise.murphy@nbed.nb.ca::d0ab35c5-041d-4fc3-a54c-5e144097547b" providerId="AD" clId="Web-{9943EA0E-C16B-EDEA-F09C-6D77A473AD09}" dt="2020-11-13T16:18:07.392" v="496"/>
          <pc:sldLayoutMkLst>
            <pc:docMk/>
            <pc:sldMasterMk cId="3059558961" sldId="2147483829"/>
            <pc:sldLayoutMk cId="4154415456" sldId="2147483845"/>
          </pc:sldLayoutMkLst>
        </pc:sldLayoutChg>
      </pc:sldMasterChg>
      <pc:sldMasterChg chg="add del addSldLayout delSldLayout modSldLayout">
        <pc:chgData name="Murphy, Denise (ASD-N)" userId="S::denise.murphy@nbed.nb.ca::d0ab35c5-041d-4fc3-a54c-5e144097547b" providerId="AD" clId="Web-{9943EA0E-C16B-EDEA-F09C-6D77A473AD09}" dt="2020-11-13T16:18:13.564" v="497"/>
        <pc:sldMasterMkLst>
          <pc:docMk/>
          <pc:sldMasterMk cId="2182521119" sldId="2147483846"/>
        </pc:sldMasterMkLst>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1289345009" sldId="2147483847"/>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1579981496" sldId="2147483848"/>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1332659716" sldId="2147483849"/>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1810548512" sldId="2147483850"/>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1722640954" sldId="2147483851"/>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1112137964" sldId="2147483852"/>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3057319436" sldId="2147483853"/>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2122523331" sldId="2147483854"/>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654169109" sldId="2147483855"/>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2343382409" sldId="2147483856"/>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3719597015" sldId="2147483857"/>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3452762881" sldId="2147483858"/>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1410826067" sldId="2147483859"/>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4063858342" sldId="2147483860"/>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3177998920" sldId="2147483861"/>
          </pc:sldLayoutMkLst>
        </pc:sldLayoutChg>
        <pc:sldLayoutChg chg="add del mod replId">
          <pc:chgData name="Murphy, Denise (ASD-N)" userId="S::denise.murphy@nbed.nb.ca::d0ab35c5-041d-4fc3-a54c-5e144097547b" providerId="AD" clId="Web-{9943EA0E-C16B-EDEA-F09C-6D77A473AD09}" dt="2020-11-13T16:18:13.564" v="497"/>
          <pc:sldLayoutMkLst>
            <pc:docMk/>
            <pc:sldMasterMk cId="2182521119" sldId="2147483846"/>
            <pc:sldLayoutMk cId="3166890968" sldId="2147483862"/>
          </pc:sldLayoutMkLst>
        </pc:sldLayoutChg>
      </pc:sldMasterChg>
      <pc:sldMasterChg chg="add del addSldLayout delSldLayout modSldLayout">
        <pc:chgData name="Murphy, Denise (ASD-N)" userId="S::denise.murphy@nbed.nb.ca::d0ab35c5-041d-4fc3-a54c-5e144097547b" providerId="AD" clId="Web-{9943EA0E-C16B-EDEA-F09C-6D77A473AD09}" dt="2020-11-13T16:18:18.423" v="498"/>
        <pc:sldMasterMkLst>
          <pc:docMk/>
          <pc:sldMasterMk cId="3049735010" sldId="2147483863"/>
        </pc:sldMasterMkLst>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475188414" sldId="2147483864"/>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2280916593" sldId="2147483865"/>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995751755" sldId="2147483866"/>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988389441" sldId="2147483867"/>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3694424264" sldId="2147483868"/>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2216545225" sldId="2147483869"/>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185884607" sldId="2147483870"/>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2191165512" sldId="2147483871"/>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39448851" sldId="2147483872"/>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725617592" sldId="2147483873"/>
          </pc:sldLayoutMkLst>
        </pc:sldLayoutChg>
        <pc:sldLayoutChg chg="add del mod replId">
          <pc:chgData name="Murphy, Denise (ASD-N)" userId="S::denise.murphy@nbed.nb.ca::d0ab35c5-041d-4fc3-a54c-5e144097547b" providerId="AD" clId="Web-{9943EA0E-C16B-EDEA-F09C-6D77A473AD09}" dt="2020-11-13T16:18:18.423" v="498"/>
          <pc:sldLayoutMkLst>
            <pc:docMk/>
            <pc:sldMasterMk cId="3049735010" sldId="2147483863"/>
            <pc:sldLayoutMk cId="2452164525" sldId="2147483874"/>
          </pc:sldLayoutMkLst>
        </pc:sldLayoutChg>
      </pc:sldMasterChg>
      <pc:sldMasterChg chg="add del addSldLayout delSldLayout modSldLayout">
        <pc:chgData name="Murphy, Denise (ASD-N)" userId="S::denise.murphy@nbed.nb.ca::d0ab35c5-041d-4fc3-a54c-5e144097547b" providerId="AD" clId="Web-{9943EA0E-C16B-EDEA-F09C-6D77A473AD09}" dt="2020-11-13T17:01:43.142" v="499"/>
        <pc:sldMasterMkLst>
          <pc:docMk/>
          <pc:sldMasterMk cId="2020236315" sldId="2147483875"/>
        </pc:sldMasterMkLst>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3969050431" sldId="2147483876"/>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2773079175" sldId="2147483877"/>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3722759589" sldId="2147483878"/>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523144495" sldId="2147483879"/>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1153248836" sldId="2147483880"/>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3454065201" sldId="2147483881"/>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2068561311" sldId="2147483882"/>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3628322258" sldId="2147483883"/>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2834731660" sldId="2147483884"/>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4291752378" sldId="2147483885"/>
          </pc:sldLayoutMkLst>
        </pc:sldLayoutChg>
        <pc:sldLayoutChg chg="add del mod replId">
          <pc:chgData name="Murphy, Denise (ASD-N)" userId="S::denise.murphy@nbed.nb.ca::d0ab35c5-041d-4fc3-a54c-5e144097547b" providerId="AD" clId="Web-{9943EA0E-C16B-EDEA-F09C-6D77A473AD09}" dt="2020-11-13T17:01:43.142" v="499"/>
          <pc:sldLayoutMkLst>
            <pc:docMk/>
            <pc:sldMasterMk cId="2020236315" sldId="2147483875"/>
            <pc:sldLayoutMk cId="3373032544" sldId="2147483886"/>
          </pc:sldLayoutMkLst>
        </pc:sldLayoutChg>
      </pc:sldMasterChg>
      <pc:sldMasterChg chg="add del addSldLayout delSldLayout modSldLayout">
        <pc:chgData name="Murphy, Denise (ASD-N)" userId="S::denise.murphy@nbed.nb.ca::d0ab35c5-041d-4fc3-a54c-5e144097547b" providerId="AD" clId="Web-{9943EA0E-C16B-EDEA-F09C-6D77A473AD09}" dt="2020-11-13T17:02:47.911" v="502"/>
        <pc:sldMasterMkLst>
          <pc:docMk/>
          <pc:sldMasterMk cId="1625584139" sldId="2147483887"/>
        </pc:sldMasterMkLst>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677907843" sldId="2147483888"/>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663435816" sldId="2147483889"/>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4273338109" sldId="2147483890"/>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3198236940" sldId="2147483891"/>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1675502552" sldId="2147483892"/>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2806285092" sldId="2147483893"/>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2642984448" sldId="2147483894"/>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418034536" sldId="2147483895"/>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2135746622" sldId="2147483896"/>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96924524" sldId="2147483897"/>
          </pc:sldLayoutMkLst>
        </pc:sldLayoutChg>
        <pc:sldLayoutChg chg="add del mod replId">
          <pc:chgData name="Murphy, Denise (ASD-N)" userId="S::denise.murphy@nbed.nb.ca::d0ab35c5-041d-4fc3-a54c-5e144097547b" providerId="AD" clId="Web-{9943EA0E-C16B-EDEA-F09C-6D77A473AD09}" dt="2020-11-13T17:02:47.911" v="502"/>
          <pc:sldLayoutMkLst>
            <pc:docMk/>
            <pc:sldMasterMk cId="1625584139" sldId="2147483887"/>
            <pc:sldLayoutMk cId="2722455102" sldId="2147483898"/>
          </pc:sldLayoutMkLst>
        </pc:sldLayoutChg>
      </pc:sldMasterChg>
      <pc:sldMasterChg chg="add addSldLayout modSldLayout">
        <pc:chgData name="Murphy, Denise (ASD-N)" userId="S::denise.murphy@nbed.nb.ca::d0ab35c5-041d-4fc3-a54c-5e144097547b" providerId="AD" clId="Web-{9943EA0E-C16B-EDEA-F09C-6D77A473AD09}" dt="2020-11-13T17:02:47.911" v="502"/>
        <pc:sldMasterMkLst>
          <pc:docMk/>
          <pc:sldMasterMk cId="1800529382" sldId="2147483899"/>
        </pc:sldMasterMkLst>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1884212869" sldId="2147483900"/>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2099332065" sldId="2147483901"/>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376661640" sldId="2147483902"/>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1370426525" sldId="2147483903"/>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4044683244" sldId="2147483904"/>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784818366" sldId="2147483905"/>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2216996795" sldId="2147483906"/>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2491988006" sldId="2147483907"/>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25250944" sldId="2147483908"/>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3067296152" sldId="2147483909"/>
          </pc:sldLayoutMkLst>
        </pc:sldLayoutChg>
        <pc:sldLayoutChg chg="add mod replId">
          <pc:chgData name="Murphy, Denise (ASD-N)" userId="S::denise.murphy@nbed.nb.ca::d0ab35c5-041d-4fc3-a54c-5e144097547b" providerId="AD" clId="Web-{9943EA0E-C16B-EDEA-F09C-6D77A473AD09}" dt="2020-11-13T17:02:47.911" v="502"/>
          <pc:sldLayoutMkLst>
            <pc:docMk/>
            <pc:sldMasterMk cId="1800529382" sldId="2147483899"/>
            <pc:sldLayoutMk cId="2133817560" sldId="2147483910"/>
          </pc:sldLayoutMkLst>
        </pc:sldLayoutChg>
      </pc:sldMasterChg>
    </pc:docChg>
  </pc:docChgLst>
  <pc:docChgLst>
    <pc:chgData name="Murphy, Denise (ASD-N)" userId="S::denise.murphy@nbed.nb.ca::d0ab35c5-041d-4fc3-a54c-5e144097547b" providerId="AD" clId="Web-{3F45D1A3-D680-468E-ABB9-27E5E4334495}"/>
    <pc:docChg chg="addSld delSld modSld addMainMaster delMainMaster">
      <pc:chgData name="Murphy, Denise (ASD-N)" userId="S::denise.murphy@nbed.nb.ca::d0ab35c5-041d-4fc3-a54c-5e144097547b" providerId="AD" clId="Web-{3F45D1A3-D680-468E-ABB9-27E5E4334495}" dt="2020-11-06T14:54:44.420" v="606"/>
      <pc:docMkLst>
        <pc:docMk/>
      </pc:docMkLst>
      <pc:sldChg chg="addSp delSp modSp mod setBg modClrScheme chgLayout">
        <pc:chgData name="Murphy, Denise (ASD-N)" userId="S::denise.murphy@nbed.nb.ca::d0ab35c5-041d-4fc3-a54c-5e144097547b" providerId="AD" clId="Web-{3F45D1A3-D680-468E-ABB9-27E5E4334495}" dt="2020-11-06T14:01:47.070" v="123"/>
        <pc:sldMkLst>
          <pc:docMk/>
          <pc:sldMk cId="109857222" sldId="256"/>
        </pc:sldMkLst>
        <pc:spChg chg="mod">
          <ac:chgData name="Murphy, Denise (ASD-N)" userId="S::denise.murphy@nbed.nb.ca::d0ab35c5-041d-4fc3-a54c-5e144097547b" providerId="AD" clId="Web-{3F45D1A3-D680-468E-ABB9-27E5E4334495}" dt="2020-11-06T13:39:28.980" v="121"/>
          <ac:spMkLst>
            <pc:docMk/>
            <pc:sldMk cId="109857222" sldId="256"/>
            <ac:spMk id="2" creationId="{00000000-0000-0000-0000-000000000000}"/>
          </ac:spMkLst>
        </pc:spChg>
        <pc:spChg chg="mod">
          <ac:chgData name="Murphy, Denise (ASD-N)" userId="S::denise.murphy@nbed.nb.ca::d0ab35c5-041d-4fc3-a54c-5e144097547b" providerId="AD" clId="Web-{3F45D1A3-D680-468E-ABB9-27E5E4334495}" dt="2020-11-06T13:39:28.980" v="121"/>
          <ac:spMkLst>
            <pc:docMk/>
            <pc:sldMk cId="109857222" sldId="256"/>
            <ac:spMk id="3" creationId="{00000000-0000-0000-0000-000000000000}"/>
          </ac:spMkLst>
        </pc:spChg>
        <pc:spChg chg="add">
          <ac:chgData name="Murphy, Denise (ASD-N)" userId="S::denise.murphy@nbed.nb.ca::d0ab35c5-041d-4fc3-a54c-5e144097547b" providerId="AD" clId="Web-{3F45D1A3-D680-468E-ABB9-27E5E4334495}" dt="2020-11-06T14:01:47.070" v="123"/>
          <ac:spMkLst>
            <pc:docMk/>
            <pc:sldMk cId="109857222" sldId="256"/>
            <ac:spMk id="4" creationId="{109D7988-975D-4B40-8664-6B00E7DDD5FB}"/>
          </ac:spMkLst>
        </pc:spChg>
        <pc:spChg chg="add mod">
          <ac:chgData name="Murphy, Denise (ASD-N)" userId="S::denise.murphy@nbed.nb.ca::d0ab35c5-041d-4fc3-a54c-5e144097547b" providerId="AD" clId="Web-{3F45D1A3-D680-468E-ABB9-27E5E4334495}" dt="2020-11-06T13:39:28.980" v="121"/>
          <ac:spMkLst>
            <pc:docMk/>
            <pc:sldMk cId="109857222" sldId="256"/>
            <ac:spMk id="6" creationId="{29C370F1-C979-4F94-BB3D-559F02A2B8B2}"/>
          </ac:spMkLst>
        </pc:spChg>
        <pc:spChg chg="add del">
          <ac:chgData name="Murphy, Denise (ASD-N)" userId="S::denise.murphy@nbed.nb.ca::d0ab35c5-041d-4fc3-a54c-5e144097547b" providerId="AD" clId="Web-{3F45D1A3-D680-468E-ABB9-27E5E4334495}" dt="2020-11-06T13:39:28.980" v="121"/>
          <ac:spMkLst>
            <pc:docMk/>
            <pc:sldMk cId="109857222" sldId="256"/>
            <ac:spMk id="9" creationId="{A9286AD2-18A9-4868-A4E3-7A2097A20810}"/>
          </ac:spMkLst>
        </pc:spChg>
        <pc:spChg chg="add del">
          <ac:chgData name="Murphy, Denise (ASD-N)" userId="S::denise.murphy@nbed.nb.ca::d0ab35c5-041d-4fc3-a54c-5e144097547b" providerId="AD" clId="Web-{3F45D1A3-D680-468E-ABB9-27E5E4334495}" dt="2020-11-06T13:39:28.980" v="121"/>
          <ac:spMkLst>
            <pc:docMk/>
            <pc:sldMk cId="109857222" sldId="256"/>
            <ac:spMk id="13" creationId="{B0A5E7FB-1FB5-4C57-9C8C-70E550767218}"/>
          </ac:spMkLst>
        </pc:spChg>
        <pc:spChg chg="add">
          <ac:chgData name="Murphy, Denise (ASD-N)" userId="S::denise.murphy@nbed.nb.ca::d0ab35c5-041d-4fc3-a54c-5e144097547b" providerId="AD" clId="Web-{3F45D1A3-D680-468E-ABB9-27E5E4334495}" dt="2020-11-06T13:39:28.980" v="121"/>
          <ac:spMkLst>
            <pc:docMk/>
            <pc:sldMk cId="109857222" sldId="256"/>
            <ac:spMk id="15" creationId="{EE362070-691D-44DB-98D4-BC61774B0E61}"/>
          </ac:spMkLst>
        </pc:spChg>
        <pc:spChg chg="add del">
          <ac:chgData name="Murphy, Denise (ASD-N)" userId="S::denise.murphy@nbed.nb.ca::d0ab35c5-041d-4fc3-a54c-5e144097547b" providerId="AD" clId="Web-{3F45D1A3-D680-468E-ABB9-27E5E4334495}" dt="2020-11-06T13:39:28.948" v="120"/>
          <ac:spMkLst>
            <pc:docMk/>
            <pc:sldMk cId="109857222" sldId="256"/>
            <ac:spMk id="18" creationId="{A9286AD2-18A9-4868-A4E3-7A2097A20810}"/>
          </ac:spMkLst>
        </pc:spChg>
        <pc:spChg chg="add">
          <ac:chgData name="Murphy, Denise (ASD-N)" userId="S::denise.murphy@nbed.nb.ca::d0ab35c5-041d-4fc3-a54c-5e144097547b" providerId="AD" clId="Web-{3F45D1A3-D680-468E-ABB9-27E5E4334495}" dt="2020-11-06T13:39:28.980" v="121"/>
          <ac:spMkLst>
            <pc:docMk/>
            <pc:sldMk cId="109857222" sldId="256"/>
            <ac:spMk id="22" creationId="{32DB1480-5B24-4B37-B70E-C74945DD914E}"/>
          </ac:spMkLst>
        </pc:spChg>
        <pc:picChg chg="add del">
          <ac:chgData name="Murphy, Denise (ASD-N)" userId="S::denise.murphy@nbed.nb.ca::d0ab35c5-041d-4fc3-a54c-5e144097547b" providerId="AD" clId="Web-{3F45D1A3-D680-468E-ABB9-27E5E4334495}" dt="2020-11-06T13:37:12.260" v="85"/>
          <ac:picMkLst>
            <pc:docMk/>
            <pc:sldMk cId="109857222" sldId="256"/>
            <ac:picMk id="4" creationId="{1DEC047B-C3B8-452A-BD8E-973B3459A78A}"/>
          </ac:picMkLst>
        </pc:picChg>
        <pc:picChg chg="add mod">
          <ac:chgData name="Murphy, Denise (ASD-N)" userId="S::denise.murphy@nbed.nb.ca::d0ab35c5-041d-4fc3-a54c-5e144097547b" providerId="AD" clId="Web-{3F45D1A3-D680-468E-ABB9-27E5E4334495}" dt="2020-11-06T13:39:28.980" v="121"/>
          <ac:picMkLst>
            <pc:docMk/>
            <pc:sldMk cId="109857222" sldId="256"/>
            <ac:picMk id="5" creationId="{0436A08F-5194-43BB-AC87-EB643B847A1B}"/>
          </ac:picMkLst>
        </pc:picChg>
        <pc:cxnChg chg="add del">
          <ac:chgData name="Murphy, Denise (ASD-N)" userId="S::denise.murphy@nbed.nb.ca::d0ab35c5-041d-4fc3-a54c-5e144097547b" providerId="AD" clId="Web-{3F45D1A3-D680-468E-ABB9-27E5E4334495}" dt="2020-11-06T13:39:28.980" v="121"/>
          <ac:cxnSpMkLst>
            <pc:docMk/>
            <pc:sldMk cId="109857222" sldId="256"/>
            <ac:cxnSpMk id="11" creationId="{E7A7CD63-7EC3-44F3-95D0-595C4019FF24}"/>
          </ac:cxnSpMkLst>
        </pc:cxnChg>
        <pc:cxnChg chg="add">
          <ac:chgData name="Murphy, Denise (ASD-N)" userId="S::denise.murphy@nbed.nb.ca::d0ab35c5-041d-4fc3-a54c-5e144097547b" providerId="AD" clId="Web-{3F45D1A3-D680-468E-ABB9-27E5E4334495}" dt="2020-11-06T13:39:28.980" v="121"/>
          <ac:cxnSpMkLst>
            <pc:docMk/>
            <pc:sldMk cId="109857222" sldId="256"/>
            <ac:cxnSpMk id="16" creationId="{5A7EFE9C-DAE7-4ECA-BDB2-34E2534B8AB7}"/>
          </ac:cxnSpMkLst>
        </pc:cxnChg>
        <pc:cxnChg chg="add del">
          <ac:chgData name="Murphy, Denise (ASD-N)" userId="S::denise.murphy@nbed.nb.ca::d0ab35c5-041d-4fc3-a54c-5e144097547b" providerId="AD" clId="Web-{3F45D1A3-D680-468E-ABB9-27E5E4334495}" dt="2020-11-06T13:39:28.948" v="120"/>
          <ac:cxnSpMkLst>
            <pc:docMk/>
            <pc:sldMk cId="109857222" sldId="256"/>
            <ac:cxnSpMk id="20" creationId="{E7A7CD63-7EC3-44F3-95D0-595C4019FF24}"/>
          </ac:cxnSpMkLst>
        </pc:cxnChg>
      </pc:sldChg>
      <pc:sldChg chg="addSp modSp new">
        <pc:chgData name="Murphy, Denise (ASD-N)" userId="S::denise.murphy@nbed.nb.ca::d0ab35c5-041d-4fc3-a54c-5e144097547b" providerId="AD" clId="Web-{3F45D1A3-D680-468E-ABB9-27E5E4334495}" dt="2020-11-06T14:14:38.839" v="596" actId="20577"/>
        <pc:sldMkLst>
          <pc:docMk/>
          <pc:sldMk cId="2537520219" sldId="257"/>
        </pc:sldMkLst>
        <pc:spChg chg="add mod">
          <ac:chgData name="Murphy, Denise (ASD-N)" userId="S::denise.murphy@nbed.nb.ca::d0ab35c5-041d-4fc3-a54c-5e144097547b" providerId="AD" clId="Web-{3F45D1A3-D680-468E-ABB9-27E5E4334495}" dt="2020-11-06T14:12:41.369" v="518" actId="1076"/>
          <ac:spMkLst>
            <pc:docMk/>
            <pc:sldMk cId="2537520219" sldId="257"/>
            <ac:spMk id="2" creationId="{08AE2094-5455-4152-BF74-685DA24A4F60}"/>
          </ac:spMkLst>
        </pc:spChg>
        <pc:spChg chg="add mod">
          <ac:chgData name="Murphy, Denise (ASD-N)" userId="S::denise.murphy@nbed.nb.ca::d0ab35c5-041d-4fc3-a54c-5e144097547b" providerId="AD" clId="Web-{3F45D1A3-D680-468E-ABB9-27E5E4334495}" dt="2020-11-06T14:14:38.839" v="596" actId="20577"/>
          <ac:spMkLst>
            <pc:docMk/>
            <pc:sldMk cId="2537520219" sldId="257"/>
            <ac:spMk id="3" creationId="{BB974C2A-84E6-40E7-AC66-3BF7B6A1B124}"/>
          </ac:spMkLst>
        </pc:spChg>
        <pc:spChg chg="add mod">
          <ac:chgData name="Murphy, Denise (ASD-N)" userId="S::denise.murphy@nbed.nb.ca::d0ab35c5-041d-4fc3-a54c-5e144097547b" providerId="AD" clId="Web-{3F45D1A3-D680-468E-ABB9-27E5E4334495}" dt="2020-11-06T14:14:13.589" v="589" actId="20577"/>
          <ac:spMkLst>
            <pc:docMk/>
            <pc:sldMk cId="2537520219" sldId="257"/>
            <ac:spMk id="4" creationId="{815FA1F3-ABF9-46DE-8A50-7D3E971B60BB}"/>
          </ac:spMkLst>
        </pc:spChg>
      </pc:sldChg>
      <pc:sldChg chg="addSp modSp new del">
        <pc:chgData name="Murphy, Denise (ASD-N)" userId="S::denise.murphy@nbed.nb.ca::d0ab35c5-041d-4fc3-a54c-5e144097547b" providerId="AD" clId="Web-{3F45D1A3-D680-468E-ABB9-27E5E4334495}" dt="2020-11-06T14:54:44.420" v="606"/>
        <pc:sldMkLst>
          <pc:docMk/>
          <pc:sldMk cId="1088813006" sldId="258"/>
        </pc:sldMkLst>
        <pc:picChg chg="add mod">
          <ac:chgData name="Murphy, Denise (ASD-N)" userId="S::denise.murphy@nbed.nb.ca::d0ab35c5-041d-4fc3-a54c-5e144097547b" providerId="AD" clId="Web-{3F45D1A3-D680-468E-ABB9-27E5E4334495}" dt="2020-11-06T14:47:08.279" v="603" actId="1076"/>
          <ac:picMkLst>
            <pc:docMk/>
            <pc:sldMk cId="1088813006" sldId="258"/>
            <ac:picMk id="2" creationId="{3DCBCA20-6779-4878-AF55-B4ECC9D4F560}"/>
          </ac:picMkLst>
        </pc:picChg>
        <pc:picChg chg="add mod">
          <ac:chgData name="Murphy, Denise (ASD-N)" userId="S::denise.murphy@nbed.nb.ca::d0ab35c5-041d-4fc3-a54c-5e144097547b" providerId="AD" clId="Web-{3F45D1A3-D680-468E-ABB9-27E5E4334495}" dt="2020-11-06T14:49:58.029" v="605" actId="1076"/>
          <ac:picMkLst>
            <pc:docMk/>
            <pc:sldMk cId="1088813006" sldId="258"/>
            <ac:picMk id="3" creationId="{403C6C7C-3B4D-42C1-9C2A-9FB47F18A8F3}"/>
          </ac:picMkLst>
        </pc:picChg>
      </pc:sldChg>
      <pc:sldMasterChg chg="del delSldLayout">
        <pc:chgData name="Murphy, Denise (ASD-N)" userId="S::denise.murphy@nbed.nb.ca::d0ab35c5-041d-4fc3-a54c-5e144097547b" providerId="AD" clId="Web-{3F45D1A3-D680-468E-ABB9-27E5E4334495}" dt="2020-11-06T13:37:06.338" v="84"/>
        <pc:sldMasterMkLst>
          <pc:docMk/>
          <pc:sldMasterMk cId="2460954070" sldId="2147483660"/>
        </pc:sldMasterMkLst>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2385387890" sldId="2147483661"/>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949138452" sldId="2147483662"/>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2591524520" sldId="2147483663"/>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1203092039" sldId="2147483664"/>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3733172339" sldId="2147483665"/>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3210312558" sldId="2147483666"/>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3146388984" sldId="2147483667"/>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3171841454" sldId="2147483668"/>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1718958274" sldId="2147483669"/>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2202905451" sldId="2147483670"/>
          </pc:sldLayoutMkLst>
        </pc:sldLayoutChg>
        <pc:sldLayoutChg chg="del">
          <pc:chgData name="Murphy, Denise (ASD-N)" userId="S::denise.murphy@nbed.nb.ca::d0ab35c5-041d-4fc3-a54c-5e144097547b" providerId="AD" clId="Web-{3F45D1A3-D680-468E-ABB9-27E5E4334495}" dt="2020-11-06T13:37:06.338" v="84"/>
          <pc:sldLayoutMkLst>
            <pc:docMk/>
            <pc:sldMasterMk cId="2460954070" sldId="2147483660"/>
            <pc:sldLayoutMk cId="3479445657" sldId="2147483671"/>
          </pc:sldLayoutMkLst>
        </pc:sldLayoutChg>
      </pc:sldMasterChg>
      <pc:sldMasterChg chg="add addSldLayout">
        <pc:chgData name="Murphy, Denise (ASD-N)" userId="S::denise.murphy@nbed.nb.ca::d0ab35c5-041d-4fc3-a54c-5e144097547b" providerId="AD" clId="Web-{3F45D1A3-D680-468E-ABB9-27E5E4334495}" dt="2020-11-06T13:37:06.338" v="84"/>
        <pc:sldMasterMkLst>
          <pc:docMk/>
          <pc:sldMasterMk cId="4114157034" sldId="2147483738"/>
        </pc:sldMasterMkLst>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1596454840" sldId="2147483727"/>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2603519993" sldId="2147483728"/>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4254633042" sldId="2147483729"/>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97128710" sldId="2147483730"/>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1848017637" sldId="2147483731"/>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2314357985" sldId="2147483732"/>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2950493266" sldId="2147483733"/>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2340029966" sldId="2147483734"/>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3017284547" sldId="2147483735"/>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179414419" sldId="2147483736"/>
          </pc:sldLayoutMkLst>
        </pc:sldLayoutChg>
        <pc:sldLayoutChg chg="add">
          <pc:chgData name="Murphy, Denise (ASD-N)" userId="S::denise.murphy@nbed.nb.ca::d0ab35c5-041d-4fc3-a54c-5e144097547b" providerId="AD" clId="Web-{3F45D1A3-D680-468E-ABB9-27E5E4334495}" dt="2020-11-06T13:37:06.338" v="84"/>
          <pc:sldLayoutMkLst>
            <pc:docMk/>
            <pc:sldMasterMk cId="4114157034" sldId="2147483738"/>
            <pc:sldLayoutMk cId="2961829878" sldId="2147483737"/>
          </pc:sldLayoutMkLst>
        </pc:sldLayoutChg>
      </pc:sldMasterChg>
    </pc:docChg>
  </pc:docChgLst>
  <pc:docChgLst>
    <pc:chgData name="Murphy, Denise (ASD-N)" userId="S::denise.murphy@nbed.nb.ca::d0ab35c5-041d-4fc3-a54c-5e144097547b" providerId="AD" clId="Web-{10508CDC-B4FD-CAB5-4CD0-48718A7ECB25}"/>
    <pc:docChg chg="modSld">
      <pc:chgData name="Murphy, Denise (ASD-N)" userId="S::denise.murphy@nbed.nb.ca::d0ab35c5-041d-4fc3-a54c-5e144097547b" providerId="AD" clId="Web-{10508CDC-B4FD-CAB5-4CD0-48718A7ECB25}" dt="2020-11-18T13:54:51.368" v="28" actId="20577"/>
      <pc:docMkLst>
        <pc:docMk/>
      </pc:docMkLst>
      <pc:sldChg chg="addSp modSp">
        <pc:chgData name="Murphy, Denise (ASD-N)" userId="S::denise.murphy@nbed.nb.ca::d0ab35c5-041d-4fc3-a54c-5e144097547b" providerId="AD" clId="Web-{10508CDC-B4FD-CAB5-4CD0-48718A7ECB25}" dt="2020-11-18T13:53:09.368" v="26" actId="20577"/>
        <pc:sldMkLst>
          <pc:docMk/>
          <pc:sldMk cId="2722813937" sldId="260"/>
        </pc:sldMkLst>
        <pc:spChg chg="mod">
          <ac:chgData name="Murphy, Denise (ASD-N)" userId="S::denise.murphy@nbed.nb.ca::d0ab35c5-041d-4fc3-a54c-5e144097547b" providerId="AD" clId="Web-{10508CDC-B4FD-CAB5-4CD0-48718A7ECB25}" dt="2020-11-18T13:53:09.368" v="26" actId="20577"/>
          <ac:spMkLst>
            <pc:docMk/>
            <pc:sldMk cId="2722813937" sldId="260"/>
            <ac:spMk id="5" creationId="{90885F58-BA96-41B8-99CE-E4D95738778B}"/>
          </ac:spMkLst>
        </pc:spChg>
        <pc:spChg chg="add mod">
          <ac:chgData name="Murphy, Denise (ASD-N)" userId="S::denise.murphy@nbed.nb.ca::d0ab35c5-041d-4fc3-a54c-5e144097547b" providerId="AD" clId="Web-{10508CDC-B4FD-CAB5-4CD0-48718A7ECB25}" dt="2020-11-18T13:52:42.102" v="25" actId="1076"/>
          <ac:spMkLst>
            <pc:docMk/>
            <pc:sldMk cId="2722813937" sldId="260"/>
            <ac:spMk id="6" creationId="{F3068C6E-305D-4587-96B5-8EB91E7EB1D7}"/>
          </ac:spMkLst>
        </pc:spChg>
      </pc:sldChg>
    </pc:docChg>
  </pc:docChgLst>
  <pc:docChgLst>
    <pc:chgData name="Murphy, Denise (ASD-N)" userId="S::denise.murphy@nbed.nb.ca::d0ab35c5-041d-4fc3-a54c-5e144097547b" providerId="AD" clId="Web-{C51B784D-32CB-F92E-E526-8D49F7BFBE18}"/>
    <pc:docChg chg="modSld">
      <pc:chgData name="Murphy, Denise (ASD-N)" userId="S::denise.murphy@nbed.nb.ca::d0ab35c5-041d-4fc3-a54c-5e144097547b" providerId="AD" clId="Web-{C51B784D-32CB-F92E-E526-8D49F7BFBE18}" dt="2020-11-18T12:25:24.405" v="265" actId="20577"/>
      <pc:docMkLst>
        <pc:docMk/>
      </pc:docMkLst>
      <pc:sldChg chg="modSp">
        <pc:chgData name="Murphy, Denise (ASD-N)" userId="S::denise.murphy@nbed.nb.ca::d0ab35c5-041d-4fc3-a54c-5e144097547b" providerId="AD" clId="Web-{C51B784D-32CB-F92E-E526-8D49F7BFBE18}" dt="2020-11-18T12:11:33.448" v="5" actId="1076"/>
        <pc:sldMkLst>
          <pc:docMk/>
          <pc:sldMk cId="1619636649" sldId="258"/>
        </pc:sldMkLst>
        <pc:spChg chg="mod">
          <ac:chgData name="Murphy, Denise (ASD-N)" userId="S::denise.murphy@nbed.nb.ca::d0ab35c5-041d-4fc3-a54c-5e144097547b" providerId="AD" clId="Web-{C51B784D-32CB-F92E-E526-8D49F7BFBE18}" dt="2020-11-18T12:11:33.448" v="5" actId="1076"/>
          <ac:spMkLst>
            <pc:docMk/>
            <pc:sldMk cId="1619636649" sldId="258"/>
            <ac:spMk id="17" creationId="{8058E19F-1A23-4B0D-BFF9-E51BA72DD766}"/>
          </ac:spMkLst>
        </pc:spChg>
      </pc:sldChg>
      <pc:sldChg chg="addSp modSp">
        <pc:chgData name="Murphy, Denise (ASD-N)" userId="S::denise.murphy@nbed.nb.ca::d0ab35c5-041d-4fc3-a54c-5e144097547b" providerId="AD" clId="Web-{C51B784D-32CB-F92E-E526-8D49F7BFBE18}" dt="2020-11-18T12:19:59.386" v="263" actId="20577"/>
        <pc:sldMkLst>
          <pc:docMk/>
          <pc:sldMk cId="2722813937" sldId="260"/>
        </pc:sldMkLst>
        <pc:spChg chg="add mod">
          <ac:chgData name="Murphy, Denise (ASD-N)" userId="S::denise.murphy@nbed.nb.ca::d0ab35c5-041d-4fc3-a54c-5e144097547b" providerId="AD" clId="Web-{C51B784D-32CB-F92E-E526-8D49F7BFBE18}" dt="2020-11-18T12:11:52.325" v="8" actId="1076"/>
          <ac:spMkLst>
            <pc:docMk/>
            <pc:sldMk cId="2722813937" sldId="260"/>
            <ac:spMk id="3" creationId="{923E3459-F051-4CCB-901D-FFFB0DC9350F}"/>
          </ac:spMkLst>
        </pc:spChg>
        <pc:spChg chg="add mod">
          <ac:chgData name="Murphy, Denise (ASD-N)" userId="S::denise.murphy@nbed.nb.ca::d0ab35c5-041d-4fc3-a54c-5e144097547b" providerId="AD" clId="Web-{C51B784D-32CB-F92E-E526-8D49F7BFBE18}" dt="2020-11-18T12:15:06.102" v="13" actId="14100"/>
          <ac:spMkLst>
            <pc:docMk/>
            <pc:sldMk cId="2722813937" sldId="260"/>
            <ac:spMk id="4" creationId="{78074967-7A33-4965-B35C-8B5EAB611F63}"/>
          </ac:spMkLst>
        </pc:spChg>
        <pc:spChg chg="add mod">
          <ac:chgData name="Murphy, Denise (ASD-N)" userId="S::denise.murphy@nbed.nb.ca::d0ab35c5-041d-4fc3-a54c-5e144097547b" providerId="AD" clId="Web-{C51B784D-32CB-F92E-E526-8D49F7BFBE18}" dt="2020-11-18T12:19:59.386" v="263" actId="20577"/>
          <ac:spMkLst>
            <pc:docMk/>
            <pc:sldMk cId="2722813937" sldId="260"/>
            <ac:spMk id="5" creationId="{90885F58-BA96-41B8-99CE-E4D95738778B}"/>
          </ac:spMkLst>
        </pc:spChg>
        <pc:picChg chg="add mod">
          <ac:chgData name="Murphy, Denise (ASD-N)" userId="S::denise.murphy@nbed.nb.ca::d0ab35c5-041d-4fc3-a54c-5e144097547b" providerId="AD" clId="Web-{C51B784D-32CB-F92E-E526-8D49F7BFBE18}" dt="2020-11-18T12:11:11.275" v="4" actId="14100"/>
          <ac:picMkLst>
            <pc:docMk/>
            <pc:sldMk cId="2722813937" sldId="260"/>
            <ac:picMk id="2" creationId="{B89997E4-E8FC-4FA0-BBEE-FC885EAED4E4}"/>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3.568"/>
    </inkml:context>
    <inkml:brush xml:id="br0">
      <inkml:brushProperty name="width" value="0.1" units="cm"/>
      <inkml:brushProperty name="height" value="0.1" units="cm"/>
      <inkml:brushProperty name="color" value="#E71224"/>
    </inkml:brush>
  </inkml:definitions>
  <inkml:trace contextRef="#ctx0" brushRef="#br0">9388 4490 16383 0 0,'-8'0'0'0'0,"-26"0"0"0"0,-15 0 0 0 0,-15 0 0 0 0,-4 0 0 0 0,1 0 0 0 0,5 0 0 0 0,5-8 0 0 0,4-3 0 0 0,3 1 0 0 0,3 2 0 0 0,1 3 0 0 0,0 1 0 0 0,1 2 0 0 0,0 2 0 0 0,-8 0 0 0 0,-3 0 0 0 0,1 0 0 0 0,1 1 0 0 0,2-9 0 0 0,3-2 0 0 0,1 0 0 0 0,1 2 0 0 0,-7 3 0 0 0,-2 1 0 0 0,0 2 0 0 0,-5 2 0 0 0,-1 0 0 0 0,3 0 0 0 0,3 0 0 0 0,4-7 0 0 0,2-3 0 0 0,3 0 0 0 0,-7 2 0 0 0,-2 3 0 0 0,-8 1 0 0 0,1 2 0 0 0,-14-6 0 0 0,-9-3 0 0 0,-5 2 0 0 0,4 1 0 0 0,2 3 0 0 0,0 2 0 0 0,6 1 0 0 0,9 1 0 0 0,8 2 0 0 0,8-1 0 0 0,-4 0 0 0 0,1 1 0 0 0,2-1 0 0 0,3 0 0 0 0,2 0 0 0 0,2 1 0 0 0,1-1 0 0 0,1 0 0 0 0,0 0 0 0 0,1 0 0 0 0,-1 0 0 0 0,1 0 0 0 0,-1-1 0 0 0,0 9 0 0 0,0 3 0 0 0,0 6 0 0 0,-8 2 0 0 0,-2-4 0 0 0,0-3 0 0 0,2 3 0 0 0,2 0 0 0 0,3-3 0 0 0,-7-4 0 0 0,-1-2 0 0 0,-7-4 0 0 0,0-1 0 0 0,-5-1 0 0 0,-7 8 0 0 0,3 2 0 0 0,5-1 0 0 0,-1-2 0 0 0,3-1 0 0 0,5-3 0 0 0,-3-1 0 0 0,-6-2 0 0 0,1 8 0 0 0,-3 2 0 0 0,2 0 0 0 0,6 5 0 0 0,-2 1 0 0 0,2-3 0 0 0,-3-3 0 0 0,1-4 0 0 0,5-2 0 0 0,4-3 0 0 0,5 0 0 0 0,2-2 0 0 0,3 1 0 0 0,1-1 0 0 0,1 0 0 0 0,-8 9 0 0 0,-2 2 0 0 0,-1 0 0 0 0,-5-2 0 0 0,-1-3 0 0 0,3-1 0 0 0,-5-2 0 0 0,1-1 0 0 0,4-1 0 0 0,-5 7 0 0 0,-6 3 0 0 0,-7 0 0 0 0,1-3 0 0 0,-1-1 0 0 0,-4-3 0 0 0,-4-1 0 0 0,6-2 0 0 0,-1 1 0 0 0,6-2 0 0 0,1 9 0 0 0,3 2 0 0 0,7-1 0 0 0,6-1 0 0 0,5-3 0 0 0,4-1 0 0 0,-7 6 0 0 0,0 9 0 0 0,0 1 0 0 0,2-2 0 0 0,10 3 0 0 0,5-2 0 0 0,0 4 0 0 0,0 5 0 0 0,-2-1 0 0 0,-10 2 0 0 0,-4-4 0 0 0,7 2 0 0 0,3-4 0 0 0,10 2 0 0 0,3 5 0 0 0,-2-3 0 0 0,5 1 0 0 0,0 5 0 0 0,4 4 0 0 0,7 3 0 0 0,-10-4 0 0 0,0-1 0 0 0,4 1 0 0 0,-2 3 0 0 0,4 2 0 0 0,-2-6 0 0 0,2-1 0 0 0,-3 2 0 0 0,3 2 0 0 0,4 3 0 0 0,6 2 0 0 0,5 2 0 0 0,3 0 0 0 0,-6-6 0 0 0,-1-3 0 0 0,1 0 0 0 0,2 3 0 0 0,2 2 0 0 0,2 1 0 0 0,2 2 0 0 0,0 2 0 0 0,1 0 0 0 0,1 0 0 0 0,-1 8 0 0 0,1 3 0 0 0,-1 0 0 0 0,8-11 0 0 0,2-5 0 0 0,0-1 0 0 0,6-8 0 0 0,0 7 0 0 0,-2 4 0 0 0,-4 2 0 0 0,4 3 0 0 0,0-1 0 0 0,-3 1 0 0 0,5-1 0 0 0,8 0 0 0 0,-1 0 0 0 0,-4-1 0 0 0,-5 0 0 0 0,3 0 0 0 0,-2 0 0 0 0,-3 0 0 0 0,-4 0 0 0 0,5-8 0 0 0,8-2 0 0 0,8-8 0 0 0,-1 0 0 0 0,-5 2 0 0 0,1-3 0 0 0,-3 1 0 0 0,-5 4 0 0 0,-6 4 0 0 0,-4 4 0 0 0,4 10 0 0 0,1 14 0 0 0,-1 2 0 0 0,-3-1 0 0 0,-3-5 0 0 0,7-4 0 0 0,0-4 0 0 0,7 5 0 0 0,1 1 0 0 0,-4-3 0 0 0,-4-1 0 0 0,-4-4 0 0 0,5 7 0 0 0,0 1 0 0 0,-2-2 0 0 0,-2-2 0 0 0,4-3 0 0 0,2-2 0 0 0,-3-2 0 0 0,5-8 0 0 0,7-11 0 0 0,9-11 0 0 0,5-8 0 0 0,5-5 0 0 0,3-4 0 0 0,2-1 0 0 0,0-1 0 0 0,1 0 0 0 0,-1 0 0 0 0,0-7 0 0 0,0-2 0 0 0,-1 0 0 0 0,1 3 0 0 0,-1 3 0 0 0,0 1 0 0 0,0 2 0 0 0,-1 2 0 0 0,1 0 0 0 0,0 0 0 0 0,0 1 0 0 0,0-1 0 0 0,0 0 0 0 0,0 1 0 0 0,0-1 0 0 0,0 0 0 0 0,0 0 0 0 0,0 0 0 0 0,0 0 0 0 0,0 0 0 0 0,1 0 0 0 0,-1 0 0 0 0,0 0 0 0 0,0 0 0 0 0,0 0 0 0 0,0 0 0 0 0,0 0 0 0 0,0 0 0 0 0,7 0 0 0 0,4 8 0 0 0,-1 2 0 0 0,-2 0 0 0 0,5 6 0 0 0,1 0 0 0 0,-2-3 0 0 0,-3-3 0 0 0,-3-3 0 0 0,5-4 0 0 0,1-1 0 0 0,-2-2 0 0 0,-3 0 0 0 0,6-1 0 0 0,1 0 0 0 0,-3 1 0 0 0,-3-1 0 0 0,-2 1 0 0 0,5 0 0 0 0,1 0 0 0 0,-2 0 0 0 0,5 0 0 0 0,1 0 0 0 0,5 0 0 0 0,-2 0 0 0 0,5 0 0 0 0,14 0 0 0 0,-1 0 0 0 0,3 0 0 0 0,1 0 0 0 0,-5 0 0 0 0,-2-8 0 0 0,-7-2 0 0 0,1-8 0 0 0,3-1 0 0 0,4 4 0 0 0,-4 3 0 0 0,-8 5 0 0 0,1-5 0 0 0,-4-1 0 0 0,-5 3 0 0 0,2-5 0 0 0,-1-1 0 0 0,-4 4 0 0 0,4 2 0 0 0,0-3 0 0 0,-4-1 0 0 0,-3 3 0 0 0,-11-5 0 0 0,-6 0 0 0 0,0 3 0 0 0,0 4 0 0 0,1 3 0 0 0,3 3 0 0 0,2-6 0 0 0,0-2 0 0 0,2 2 0 0 0,8 2 0 0 0,3 2 0 0 0,-1 2 0 0 0,6 1 0 0 0,1 2 0 0 0,-4 0 0 0 0,5 0 0 0 0,-1 1 0 0 0,-4-1 0 0 0,-3 0 0 0 0,-4 1 0 0 0,-3-1 0 0 0,-2 0 0 0 0,7 0 0 0 0,18 0 0 0 0,4 0 0 0 0,5 0 0 0 0,4 0 0 0 0,4 0 0 0 0,9 0 0 0 0,13 8 0 0 0,2 2 0 0 0,-2 8 0 0 0,-5 8 0 0 0,4 8 0 0 0,6-2 0 0 0,7 1 0 0 0,7-5 0 0 0,3 1 0 0 0,4 3 0 0 0,1 4 0 0 0,1-4 0 0 0,1-7 0 0 0,-9-9 0 0 0,-10 2 0 0 0,-10-3 0 0 0,-9-4 0 0 0,2-3 0 0 0,-1-4 0 0 0,-2-2 0 0 0,-3-2 0 0 0,-2 0 0 0 0,5-1 0 0 0,10 1 0 0 0,1-1 0 0 0,6 0 0 0 0,-3 1 0 0 0,-4 0 0 0 0,-6 0 0 0 0,-13 0 0 0 0,-6 0 0 0 0,-10 0 0 0 0,-3 0 0 0 0,3-8 0 0 0,-4-2 0 0 0,1 0 0 0 0,4-6 0 0 0,12-8 0 0 0,7 0 0 0 0,-5 4 0 0 0,-3 6 0 0 0,-8 5 0 0 0,-10 4 0 0 0,-9 2 0 0 0,-7 3 0 0 0,-13-7 0 0 0,3-2 0 0 0,1 0 0 0 0,1 2 0 0 0,0 1 0 0 0,1 3 0 0 0,7 2 0 0 0,11 0 0 0 0,2 1 0 0 0,5-7 0 0 0,6-3 0 0 0,-3 0 0 0 0,3 2 0 0 0,-6 3 0 0 0,2 1 0 0 0,-4 3 0 0 0,-7 0 0 0 0,-6 1 0 0 0,4 0 0 0 0,6 1 0 0 0,0-1 0 0 0,4 0 0 0 0,-2 1 0 0 0,-5-1 0 0 0,2 0 0 0 0,-2 0 0 0 0,11 0 0 0 0,9 0 0 0 0,6 0 0 0 0,3 0 0 0 0,1 0 0 0 0,1 0 0 0 0,-1 0 0 0 0,0 0 0 0 0,-9 0 0 0 0,-10 0 0 0 0,-3-8 0 0 0,-5-2 0 0 0,-7 0 0 0 0,-6 2 0 0 0,-4 2 0 0 0,6 2 0 0 0,0 3 0 0 0,-1 0 0 0 0,-2 1 0 0 0,-3 0 0 0 0,-1 1 0 0 0,-2-1 0 0 0,7 0 0 0 0,3 1 0 0 0,-2-1 0 0 0,7 0 0 0 0,-1 0 0 0 0,-2 0 0 0 0,-11-8 0 0 0,-6-2 0 0 0,-2 0 0 0 0,-1 2 0 0 0,-6-6 0 0 0,-1-8 0 0 0,1-8 0 0 0,-4-7 0 0 0,1 3 0 0 0,-6 0 0 0 0,2 5 0 0 0,-4 0 0 0 0,3 4 0 0 0,-4 0 0 0 0,-5-5 0 0 0,3 4 0 0 0,5 5 0 0 0,-1-1 0 0 0,4 3 0 0 0,-3-3 0 0 0,2-5 0 0 0,-3-7 0 0 0,-6-4 0 0 0,-6-5 0 0 0,-4-2 0 0 0,4 7 0 0 0,1 1 0 0 0,-3 0 0 0 0,-2-2 0 0 0,-2-10 0 0 0,-3-5 0 0 0,-1 0 0 0 0,-1-7 0 0 0,0-1 0 0 0,0 2 0 0 0,-1 3 0 0 0,1 5 0 0 0,-1 2 0 0 0,1 2 0 0 0,0 1 0 0 0,0 2 0 0 0,0-1 0 0 0,0 1 0 0 0,0 0 0 0 0,0-1 0 0 0,0 0 0 0 0,0 1 0 0 0,0-1 0 0 0,8 0 0 0 0,2 0 0 0 0,8 0 0 0 0,1 0 0 0 0,-4 0 0 0 0,5 7 0 0 0,5 12 0 0 0,0 1 0 0 0,10 6 0 0 0,8 5 0 0 0,4 7 0 0 0,2 3 0 0 0,0 4 0 0 0,8 1 0 0 0,10 1 0 0 0,0 0 0 0 0,-2 0 0 0 0,3 0 0 0 0,6 0 0 0 0,6-1 0 0 0,-11 8 0 0 0,-10 3 0 0 0,-6-1 0 0 0,-4-3 0 0 0,-4 7 0 0 0,-1 0 0 0 0,0-2 0 0 0,0 12 0 0 0,9 2 0 0 0,10-2 0 0 0,3 1 0 0 0,5-3 0 0 0,7 2 0 0 0,-2-2 0 0 0,1-6 0 0 0,-12 3 0 0 0,-10-2 0 0 0,-5-4 0 0 0,-5-4 0 0 0,-1-4 0 0 0,-1 6 0 0 0,1 0 0 0 0,0-1 0 0 0,8-3 0 0 0,12 6 0 0 0,2 0 0 0 0,5-2 0 0 0,15-2 0 0 0,0-4 0 0 0,1-2 0 0 0,-6-1 0 0 0,-9-2 0 0 0,-2 0 0 0 0,-4-1 0 0 0,-6 0 0 0 0,-5 1 0 0 0,-4 0 0 0 0,-3-1 0 0 0,-2 1 0 0 0,-1 0 0 0 0,0 0 0 0 0,0 0 0 0 0,0 0 0 0 0,0 0 0 0 0,9 0 0 0 0,10 0 0 0 0,10-8 0 0 0,0-2 0 0 0,-4-8 0 0 0,9 0 0 0 0,-1 2 0 0 0,10-3 0 0 0,-3 1 0 0 0,-7 4 0 0 0,6 4 0 0 0,-3-4 0 0 0,-8 0 0 0 0,-8 3 0 0 0,-8 3 0 0 0,-5 3 0 0 0,-4 3 0 0 0,-3 1 0 0 0,0 0 0 0 0,7 2 0 0 0,11 0 0 0 0,18-1 0 0 0,11 1 0 0 0,-3-1 0 0 0,0 0 0 0 0,-8 0 0 0 0,6-7 0 0 0,-4-4 0 0 0,-9 1 0 0 0,0 2 0 0 0,-6 2 0 0 0,-6 3 0 0 0,-6 1 0 0 0,-5 1 0 0 0,5 1 0 0 0,8 1 0 0 0,10-1 0 0 0,7 0 0 0 0,5 1 0 0 0,5-1 0 0 0,1 0 0 0 0,2 0 0 0 0,7 0 0 0 0,3 0 0 0 0,0-8 0 0 0,-4-2 0 0 0,-9 0 0 0 0,2 2 0 0 0,-6 2 0 0 0,-11 3 0 0 0,-2-7 0 0 0,2-1 0 0 0,-4 1 0 0 0,1 2 0 0 0,-4 3 0 0 0,2 2 0 0 0,-3-6 0 0 0,-6-2 0 0 0,3 1 0 0 0,-2 2 0 0 0,4 3 0 0 0,-2 2 0 0 0,12-6 0 0 0,0-2 0 0 0,-5 1 0 0 0,-6 2 0 0 0,0 3 0 0 0,-3-6 0 0 0,-4-1 0 0 0,-4 2 0 0 0,4 2 0 0 0,-1 3 0 0 0,-1-6 0 0 0,-4-1 0 0 0,6 2 0 0 0,8 2 0 0 0,0-5 0 0 0,-2-1 0 0 0,2 3 0 0 0,-2 3 0 0 0,-4 2 0 0 0,-5 3 0 0 0,-4 2 0 0 0,-3 0 0 0 0,-2 2 0 0 0,-1-9 0 0 0,-1-1 0 0 0,0-1 0 0 0,8 3 0 0 0,3 1 0 0 0,-1 3 0 0 0,-1 1 0 0 0,-2 1 0 0 0,-3 1 0 0 0,-1 0 0 0 0,-1 1 0 0 0,-1-1 0 0 0,0 1 0 0 0,-1-1 0 0 0,1 0 0 0 0,7 0 0 0 0,4 0 0 0 0,-2 0 0 0 0,-1 0 0 0 0,-2 0 0 0 0,-3 0 0 0 0,-1 0 0 0 0,-1 0 0 0 0,-1 0 0 0 0,0 0 0 0 0,-8-8 0 0 0,-3-10 0 0 0,1-2 0 0 0,-6-6 0 0 0,-1 2 0 0 0,-4-3 0 0 0,1-5 0 0 0,-5-4 0 0 0,11 3 0 0 0,0-8 0 0 0,2-4 0 0 0,-5-4 0 0 0,-7 0 0 0 0,0 8 0 0 0,-3 3 0 0 0,2 8 0 0 0,-1 1 0 0 0,-5-2 0 0 0,-5-4 0 0 0,-4-3 0 0 0,-3-4 0 0 0,-2-2 0 0 0,-1-9 0 0 0,-1-4 0 0 0,0 0 0 0 0,0 3 0 0 0,0 1 0 0 0,1 3 0 0 0,0 2 0 0 0,0-7 0 0 0,0-1 0 0 0,0 0 0 0 0,0-5 0 0 0,-8-1 0 0 0,-3 3 0 0 0,2-5 0 0 0,-7 2 0 0 0,0 2 0 0 0,2 5 0 0 0,-4 11 0 0 0,-6 5 0 0 0,-8 9 0 0 0,-6 11 0 0 0,-4-1 0 0 0,-11-4 0 0 0,-3 2 0 0 0,-2 5 0 0 0,-5 5 0 0 0,0-3 0 0 0,2 1 0 0 0,5 3 0 0 0,3 3 0 0 0,3-5 0 0 0,-5 0 0 0 0,-2 2 0 0 0,2 3 0 0 0,-7 3 0 0 0,1-5 0 0 0,2-2 0 0 0,-4 2 0 0 0,1 2 0 0 0,2 3 0 0 0,5 2 0 0 0,-13 2 0 0 0,-2-8 0 0 0,3-1 0 0 0,-3 1 0 0 0,-13 1 0 0 0,-8 3 0 0 0,4 2 0 0 0,-7 1 0 0 0,-3 1 0 0 0,-9 1 0 0 0,-2 1 0 0 0,3-1 0 0 0,-6 1 0 0 0,9-1 0 0 0,6 0 0 0 0,4 0 0 0 0,10 0 0 0 0,10 1 0 0 0,10-1 0 0 0,8-1 0 0 0,-10 1 0 0 0,-3 0 0 0 0,-5 0 0 0 0,2 0 0 0 0,-11 8 0 0 0,1 3 0 0 0,-2 6 0 0 0,5 2 0 0 0,-8-4 0 0 0,4 5 0 0 0,-2 6 0 0 0,-1-2 0 0 0,-10 4 0 0 0,-5 4 0 0 0,-1 5 0 0 0,1-4 0 0 0,1-7 0 0 0,2-1 0 0 0,-6 3 0 0 0,6-2 0 0 0,4 1 0 0 0,2-4 0 0 0,-7 3 0 0 0,-3 4 0 0 0,0-3 0 0 0,1-6 0 0 0,3 2 0 0 0,-7 4 0 0 0,-9 5 0 0 0,-9-2 0 0 0,-15 1 0 0 0,-1 3 0 0 0,-7 4 0 0 0,-3 4 0 0 0,-1-7 0 0 0,3-8 0 0 0,1-9 0 0 0,-5 0 0 0 0,6-2 0 0 0,-3-5 0 0 0,-1 4 0 0 0,2-1 0 0 0,9-2 0 0 0,5 4 0 0 0,9 0 0 0 0,1-3 0 0 0,-2-4 0 0 0,5-4 0 0 0,-2 6 0 0 0,-3 1 0 0 0,-5-2 0 0 0,-4-2 0 0 0,-3-3 0 0 0,6-3 0 0 0,2 0 0 0 0,-2-2 0 0 0,6 0 0 0 0,0-1 0 0 0,-2 1 0 0 0,4-1 0 0 0,0 1 0 0 0,4 0 0 0 0,6 0 0 0 0,7 0 0 0 0,6 0 0 0 0,3 0 0 0 0,2 0 0 0 0,2 0 0 0 0,-8 0 0 0 0,6 0 0 0 0,2 0 0 0 0,2 0 0 0 0,0 0 0 0 0,7 0 0 0 0,2 0 0 0 0,-1 0 0 0 0,6 0 0 0 0,-9 0 0 0 0,3 0 0 0 0,0 0 0 0 0,5 0 0 0 0,0 0 0 0 0,5 0 0 0 0,7 0 0 0 0,7 0 0 0 0,-4 0 0 0 0,2 0 0 0 0,3 0 0 0 0,-5 0 0 0 0,0 0 0 0 0,-5 0 0 0 0,1 0 0 0 0,-4 0 0 0 0,-7 0 0 0 0,3 0 0 0 0,-2 0 0 0 0,-5 0 0 0 0,5 0 0 0 0,6 0 0 0 0,7 0 0 0 0,-1 0 0 0 0,-5 0 0 0 0,0 0 0 0 0,-3 0 0 0 0,2 0 0 0 0,5 0 0 0 0,-2 0 0 0 0,2 0 0 0 0,13-8 0 0 0,-2-2 0 0 0,1 0 0 0 0,-6 2 0 0 0,-10 2 0 0 0,0 2 0 0 0,3 2 0 0 0,-2 2 0 0 0,1 0 0 0 0,-3 0 0 0 0,2 1 0 0 0,-3-1 0 0 0,3 0 0 0 0,-4 1 0 0 0,4-1 0 0 0,-4 0 0 0 0,-4 0 0 0 0,-6 0 0 0 0,3 0 0 0 0,0 0 0 0 0,-4 0 0 0 0,-2 0 0 0 0,-3 0 0 0 0,-3 0 0 0 0,-1 0 0 0 0,-9 0 0 0 0,-3 0 0 0 0,1 0 0 0 0,1 0 0 0 0,3 0 0 0 0,2 0 0 0 0,10 0 0 0 0,11 0 0 0 0,3 0 0 0 0,7 0 0 0 0,5 0 0 0 0,-2 0 0 0 0,1 0 0 0 0,4 0 0 0 0,3 0 0 0 0,4 0 0 0 0,1 0 0 0 0,3 0 0 0 0,0 0 0 0 0,0 0 0 0 0,1 0 0 0 0,7-8 0 0 0,3-2 0 0 0,0 0 0 0 0,-11 2 0 0 0,-5 2 0 0 0,-1-5 0 0 0,-8-2 0 0 0,-1 3 0 0 0,1-6 0 0 0,4 0 0 0 0,-5 3 0 0 0,1 4 0 0 0,2-5 0 0 0,3 0 0 0 0,4 3 0 0 0,2-5 0 0 0,2 0 0 0 0,1 3 0 0 0,0-4 0 0 0,1 1 0 0 0,-9 3 0 0 0,6-4 0 0 0,3 0 0 0 0,-7 4 0 0 0,-2-4 0 0 0,1 1 0 0 0,0-4 0 0 0,3 0 0 0 0,1 4 0 0 0,1 5 0 0 0,10-3 0 0 0,2 0 0 0 0,0 2 0 0 0,-9 4 0 0 0,-6-4 0 0 0,-1-1 0 0 0,0-6 0 0 0,1 0 0 0 0,2 4 0 0 0,1 4 0 0 0,0 4 0 0 0,-6 4 0 0 0,-2 1 0 0 0,-8 2 0 0 0,-8 0 0 0 0,0-7 0 0 0,5-2 0 0 0,13 0-16383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4.323"/>
    </inkml:context>
    <inkml:brush xml:id="br0">
      <inkml:brushProperty name="width" value="0.1" units="cm"/>
      <inkml:brushProperty name="height" value="0.1" units="cm"/>
      <inkml:brushProperty name="color" value="#E71224"/>
    </inkml:brush>
  </inkml:definitions>
  <inkml:trace contextRef="#ctx0" brushRef="#br0">31240 7938 16383 0 0,'0'15'0'0'0,"0"14"0"0"0,8 17 0 0 0,2 8 0 0 0,8 4 0 0 0,1-1 0 0 0,-4-3 0 0 0,-3-1 0 0 0,3 4 0 0 0,8 2 0 0 0,-1 6 0 0 0,4 15 0 0 0,13 17 0 0 0,8 32 0 0 0,4 10 0 0 0,-7-4 0 0 0,-11-1 0 0 0,-11-8 0 0 0,-9-17 0 0 0,-7-19 0 0 0,-5-10 0 0 0,6-3 0 0 0,2 10 0 0 0,-2 5 0 0 0,-1 2 0 0 0,-1 10 0 0 0,-3 9 0 0 0,0 3 0 0 0,-2 3 0 0 0,-8 6 0 0 0,-3-2 0 0 0,-7 0 0 0 0,-8 4 0 0 0,-8 3 0 0 0,-6-5 0 0 0,-12-8 0 0 0,-12-8 0 0 0,-12-7 0 0 0,-15-5 0 0 0,-40-11 0 0 0,-29-13 0 0 0,-34-11 0 0 0,-16-7 0 0 0,-18-15 0 0 0,-10-4 0 0 0,-12-10 0 0 0,6-1 0 0 0,-2 3 0 0 0,16 5 0 0 0,9 4 0 0 0,10-4 0 0 0,10-7 0 0 0,16-1 0 0 0,16 4 0 0 0,5-4 0 0 0,-1 2 0 0 0,-3-3 0 0 0,-21 1 0 0 0,-9 5 0 0 0,-18-2 0 0 0,-11 1 0 0 0,-6-5 0 0 0,-11-5 0 0 0,5-7 0 0 0,-3-4 0 0 0,-1-5 0 0 0,11-2 0 0 0,-3-2 0 0 0,-16 0 0 0 0,-4 0 0 0 0,-22 0 0 0 0,-26-8 0 0 0,-24-2 0 0 0,-35 1 0 0 0,-34-14 0 0 0,-36-3 0 0 0,-38 4 0 0 0,-41 5 0 0 0,-27 6 0 0 0,-25 5 0 0 0,-9 4 0 0 0,-18 2 0 0 0,14 1 0 0 0,18-7 0 0 0,41-2 0 0 0,63-8 0 0 0,76 0 0 0 0,72-6 0 0 0,71 1 0 0 0,53-3 0 0 0,42-5 0 0 0,28 2 0 0 0,19 6 0 0 0,8 6 0 0 0,-4-1 0 0 0,-10-5 0 0 0,-5 0 0 0 0,-7 4 0 0 0,-9-3 0 0 0,-8 3 0 0 0,4 4 0 0 0,5 4 0 0 0,1 5 0 0 0,5 2 0 0 0,-3 2 0 0 0,3 1 0 0 0,-10 1 0 0 0,-23 0 0 0 0,-19-1 0 0 0,-20 1 0 0 0,-26 7 0 0 0,-31 11 0 0 0,-14 9 0 0 0,-18 8 0 0 0,-10 6 0 0 0,-11 3 0 0 0,6 3 0 0 0,4 0 0 0 0,13 0 0 0 0,12-1 0 0 0,12 1 0 0 0,9-9 0 0 0,13-3 0 0 0,15 0 0 0 0,3 2 0 0 0,7 2 0 0 0,13-5 0 0 0,7-2 0 0 0,12-5 0 0 0,10-8 0 0 0,2-8 0 0 0,-5-5 0 0 0,3-4 0 0 0,4-3 0 0 0,5-1 0 0 0,21-1 0 0 0,24 1 0 0 0,22 0 0 0 0,17 0 0 0 0,12 0 0 0 0,8 1 0 0 0,4 0 0 0 0,-8 0 0 0 0,-9-8 0 0 0,-20-2 0 0 0,-11-8 0 0 0,-13-8 0 0 0,-14-8 0 0 0,-10 2 0 0 0,1-1 0 0 0,7-3 0 0 0,14 4 0 0 0,11 8 0 0 0,21 1 0 0 0,7-5 0 0 0,7 4 0 0 0,6 4 0 0 0,-4 0 0 0 0,-16-6 0 0 0,-18-6 0 0 0,-10 2 0 0 0,-12 7 0 0 0,-1-1 0 0 0,3 3 0 0 0,4-2 0 0 0,5 3 0 0 0,12 5 0 0 0,13 4 0 0 0,12-3 0 0 0,10 1 0 0 0,6-6 0 0 0,3 1 0 0 0,2 4 0 0 0,1 3 0 0 0,-1 4 0 0 0,0 4 0 0 0,-1 1 0 0 0,0 2 0 0 0,0 1 0 0 0,-1-1 0 0 0,0 1 0 0 0,0 0 0 0 0,-1-1 0 0 0,1 1 0 0 0,0-1 0 0 0,0 0 0 0 0,0 0 0 0 0,0 0 0 0 0,0 0 0 0 0,-8 8 0 0 0,-2 2 0 0 0,0 0 0 0 0,-6-2 0 0 0,0 5 0 0 0,-5 1 0 0 0,-7-2 0 0 0,1-3 0 0 0,5 4 0 0 0,7 1 0 0 0,-2-3 0 0 0,1-2 0 0 0,4-4 0 0 0,-4-2 0 0 0,1-2 0 0 0,3 0 0 0 0,3-2 0 0 0,4 1 0 0 0,-14-1 0 0 0,-3 1 0 0 0,-13 7 0 0 0,-9 3 0 0 0,-13 0 0 0 0,-4-2 0 0 0,-8-2 0 0 0,1-3 0 0 0,3-1 0 0 0,-2-1 0 0 0,2-1 0 0 0,12-1 0 0 0,15 1 0 0 0,14 0 0 0 0,12-1 0 0 0,7 1 0 0 0,4 0 0 0 0,3 0 0 0 0,-7 0 0 0 0,-2-8 0 0 0,-9-10 0 0 0,-8-3 0 0 0,-17-4 0 0 0,-16-7 0 0 0,1 2 0 0 0,2-1 0 0 0,11-3 0 0 0,4-5 0 0 0,9 6 0 0 0,2 0 0 0 0,14-3 0 0 0,8 6 0 0 0,-1-8 0 0 0,-1-6 0 0 0,2 5 0 0 0,9 1 0 0 0,13 0 0 0 0,2-2 0 0 0,7-2 0 0 0,7-18 0 0 0,6-5 0 0 0,-4-1 0 0 0,0 4 0 0 0,3-11 0 0 0,2-2 0 0 0,3 6 0 0 0,1-3 0 0 0,2-4 0 0 0,1-12 0 0 0,1-8 0 0 0,7-2 0 0 0,11-1 0 0 0,9 1 0 0 0,1 2 0 0 0,10 9 0 0 0,-1 4 0 0 0,9 8 0 0 0,-4 9 0 0 0,14-8 0 0 0,6 1 0 0 0,7 5 0 0 0,0 6 0 0 0,3-1 0 0 0,6 1 0 0 0,4-4 0 0 0,-4 9 0 0 0,1 7 0 0 0,-6 4 0 0 0,-8 9 0 0 0,-14 4 0 0 0,-10 7 0 0 0,-2 0 0 0 0,-2-3 0 0 0,2 3 0 0 0,1 7 0 0 0,1-3 0 0 0,10-4 0 0 0,11 2 0 0 0,11-3 0 0 0,1-4 0 0 0,-5 2 0 0 0,-7 7 0 0 0,-13-1 0 0 0,-8 4 0 0 0,-3 4 0 0 0,-8 6-16383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59"/>
    </inkml:context>
    <inkml:brush xml:id="br0">
      <inkml:brushProperty name="width" value="0.1" units="cm"/>
      <inkml:brushProperty name="height" value="0.1" units="cm"/>
      <inkml:brushProperty name="color" value="#E71224"/>
    </inkml:brush>
  </inkml:definitions>
  <inkml:trace contextRef="#ctx0" brushRef="#br0">4232 5563 16383 0 0,'-8'0'0'0'0,"-10"0"0"0"0,-10 0 0 0 0,-8 0 0 0 0,-6 0 0 0 0,-3 0 0 0 0,-3 0 0 0 0,0 0 0 0 0,-8 0 0 0 0,-2 0 0 0 0,-7-8 0 0 0,0-2 0 0 0,3 0 0 0 0,-3 2 0 0 0,1 2 0 0 0,-4 3 0 0 0,1 1 0 0 0,5 1 0 0 0,5 1 0 0 0,5 1 0 0 0,2-1 0 0 0,3 0 0 0 0,1 1 0 0 0,1-1 0 0 0,-16 0 0 0 0,-5 0 0 0 0,1 0 0 0 0,3 0 0 0 0,-3 0 0 0 0,-6 0 0 0 0,1 0 0 0 0,-3 0 0 0 0,-5 0 0 0 0,3 0 0 0 0,-1 0 0 0 0,4 0 0 0 0,-1 0 0 0 0,4 8 0 0 0,-2 2 0 0 0,-5 0 0 0 0,-4-2 0 0 0,2-2 0 0 0,8-2 0 0 0,8-3 0 0 0,5 0 0 0 0,6 7 0 0 0,12 10 0 0 0,-4 2 0 0 0,5 5 0 0 0,2-1 0 0 0,-1-5 0 0 0,6 2 0 0 0,0-3 0 0 0,6 4 0 0 0,-2 6 0 0 0,-3-2 0 0 0,-4-5 0 0 0,-5 1 0 0 0,-3-2 0 0 0,5 2 0 0 0,-6 6 0 0 0,-4-2 0 0 0,6 2 0 0 0,2-3 0 0 0,8 1 0 0 0,1-3 0 0 0,6 2 0 0 0,7 5 0 0 0,6 5 0 0 0,-2-4 0 0 0,0 2 0 0 0,3 2 0 0 0,3 3 0 0 0,2 3 0 0 0,3 2 0 0 0,1 2 0 0 0,1 1 0 0 0,1 1 0 0 0,-1 0 0 0 0,1-1 0 0 0,-1 1 0 0 0,1-1 0 0 0,-1 8 0 0 0,0 3 0 0 0,0-1 0 0 0,0-2 0 0 0,0-3 0 0 0,0-1 0 0 0,0-2 0 0 0,0-2 0 0 0,0 8 0 0 0,0 2 0 0 0,0 0 0 0 0,0-3 0 0 0,0-1 0 0 0,0-3 0 0 0,0-1 0 0 0,8-9 0 0 0,2-4 0 0 0,0 1 0 0 0,6-6 0 0 0,0-1 0 0 0,-2 3 0 0 0,-5 4 0 0 0,-2 4 0 0 0,-4 2 0 0 0,-1 3 0 0 0,-2 0 0 0 0,0 2 0 0 0,-1-1 0 0 0,0 1 0 0 0,1 0 0 0 0,-1-1 0 0 0,9-7 0 0 0,2-3 0 0 0,0 0 0 0 0,-2 2 0 0 0,-2 2 0 0 0,-3 3 0 0 0,-1 1 0 0 0,-1 1 0 0 0,-1 1 0 0 0,0 0 0 0 0,7-7 0 0 0,3-3 0 0 0,0 0 0 0 0,-3 3 0 0 0,-1 1 0 0 0,-3 3 0 0 0,-1 1 0 0 0,-1 1 0 0 0,-1 1 0 0 0,0 0 0 0 0,-1 1 0 0 0,9-9 0 0 0,2-2 0 0 0,7 1 0 0 0,1 1 0 0 0,6 2 0 0 0,-2 3 0 0 0,-5 1 0 0 0,3 9 0 0 0,6-4 0 0 0,-2-4 0 0 0,-4 0 0 0 0,1-9 0 0 0,-2-2 0 0 0,3 1 0 0 0,6-6 0 0 0,6 0 0 0 0,5 3 0 0 0,-4 4 0 0 0,7-4 0 0 0,5 0 0 0 0,10-5 0 0 0,11 1 0 0 0,1 2 0 0 0,-2-2 0 0 0,-6-7 0 0 0,-5 1 0 0 0,-4-3 0 0 0,-3-5 0 0 0,-2 3 0 0 0,-2-2 0 0 0,8 5 0 0 0,3-1 0 0 0,-1-4 0 0 0,-2-4 0 0 0,-10 4 0 0 0,-4-2 0 0 0,-1-1 0 0 0,1-4 0 0 0,1-3 0 0 0,2-3 0 0 0,10-1 0 0 0,3-1 0 0 0,9 0 0 0 0,0-1 0 0 0,6 1 0 0 0,-2-1 0 0 0,-4 1 0 0 0,-5 0 0 0 0,-6 0 0 0 0,-3 0 0 0 0,-2-1 0 0 0,6 9 0 0 0,9 3 0 0 0,10-1 0 0 0,9-2 0 0 0,5-3 0 0 0,4-1 0 0 0,1-2 0 0 0,-6-1 0 0 0,-10-1 0 0 0,-2-1 0 0 0,-7 1 0 0 0,-6-1 0 0 0,-6 1 0 0 0,-4 0 0 0 0,4 0 0 0 0,2 0 0 0 0,5 0 0 0 0,1 0 0 0 0,6 0 0 0 0,6 0 0 0 0,-2 0 0 0 0,-5 0 0 0 0,1 0 0 0 0,-3 0 0 0 0,-5 0 0 0 0,-5 0 0 0 0,-5 0 0 0 0,-2 0 0 0 0,5 0 0 0 0,2 0 0 0 0,-1 0 0 0 0,6 0 0 0 0,0 0 0 0 0,-2 0 0 0 0,-3 0 0 0 0,4 0 0 0 0,0 0 0 0 0,-3 0 0 0 0,5-8 0 0 0,0-3 0 0 0,-3 1 0 0 0,4 2 0 0 0,7-5 0 0 0,-1-1 0 0 0,-3 2 0 0 0,1 3 0 0 0,-1 4 0 0 0,-6 2 0 0 0,4 1 0 0 0,-2 2 0 0 0,-3 0 0 0 0,-4 1 0 0 0,4-1 0 0 0,0-7 0 0 0,-2-3 0 0 0,5 0 0 0 0,-1 2 0 0 0,-2 3 0 0 0,-4 1 0 0 0,-3 2 0 0 0,5 2 0 0 0,1 0 0 0 0,6 0 0 0 0,0 0 0 0 0,-3 1 0 0 0,3-1 0 0 0,0 0 0 0 0,-4 1 0 0 0,-5-1 0 0 0,5 0 0 0 0,0 0 0 0 0,-3 0 0 0 0,4 0 0 0 0,9 0 0 0 0,-1 0 0 0 0,-4 0 0 0 0,2 0 0 0 0,7 0 0 0 0,5 0 0 0 0,5 0 0 0 0,4 0 0 0 0,3 0 0 0 0,1 0 0 0 0,-7 0 0 0 0,-10 0 0 0 0,-10 0 0 0 0,0 0 0 0 0,-4 0 0 0 0,-4 0 0 0 0,3 0 0 0 0,8 0 0 0 0,8 0 0 0 0,6 0 0 0 0,6 0 0 0 0,-6 0 0 0 0,8 7 0 0 0,-4 4 0 0 0,-1-1 0 0 0,-7-2 0 0 0,-1-3 0 0 0,-6-1 0 0 0,-7-2 0 0 0,1-1 0 0 0,-2-1 0 0 0,-5 7 0 0 0,-4 3 0 0 0,5 0 0 0 0,7-3 0 0 0,1-1 0 0 0,4-3 0 0 0,-1 7 0 0 0,2 1 0 0 0,5-1 0 0 0,5-3 0 0 0,-4-1 0 0 0,1-3 0 0 0,2-2 0 0 0,-4 0 0 0 0,-1-1 0 0 0,-4-1 0 0 0,-7 1 0 0 0,1-1 0 0 0,-3 1 0 0 0,4 0 0 0 0,-2 0 0 0 0,-5 0 0 0 0,5 0 0 0 0,-3 0 0 0 0,-3 0 0 0 0,-4 0 0 0 0,13 7 0 0 0,1 4 0 0 0,-2-1 0 0 0,-5-2 0 0 0,3-3 0 0 0,5-1 0 0 0,-1-2 0 0 0,-4-1 0 0 0,-5-1 0 0 0,2-1 0 0 0,6 1 0 0 0,0 7 0 0 0,4 3 0 0 0,-2 0 0 0 0,-6-2 0 0 0,2-3 0 0 0,-2-1 0 0 0,3-2 0 0 0,-1-1 0 0 0,3 6 0 0 0,6 4 0 0 0,6-2 0 0 0,-4-1 0 0 0,-6-3 0 0 0,0-2 0 0 0,3-1 0 0 0,6-1 0 0 0,4-1 0 0 0,3-1 0 0 0,-4 1 0 0 0,-2-1 0 0 0,2 1 0 0 0,-6 0 0 0 0,0 0 0 0 0,-6 0 0 0 0,-6 0 0 0 0,-7 0 0 0 0,2 0 0 0 0,-1 0 0 0 0,-3 0 0 0 0,5 0 0 0 0,8 0 0 0 0,0 0 0 0 0,-5 0 0 0 0,11 0 0 0 0,1 0 0 0 0,-5 0 0 0 0,-7 0 0 0 0,1 0 0 0 0,-2 0 0 0 0,-4 0 0 0 0,-5 0 0 0 0,5 0 0 0 0,0 0 0 0 0,-3 0 0 0 0,-2 0 0 0 0,-3 0 0 0 0,-2 0 0 0 0,6 0 0 0 0,1 0 0 0 0,0 0 0 0 0,-3 0 0 0 0,-2 0 0 0 0,6 0 0 0 0,1 0 0 0 0,7 0 0 0 0,-1 0 0 0 0,-3 0 0 0 0,-4 0 0 0 0,-4 0 0 0 0,-3 0 0 0 0,6 0 0 0 0,1 0 0 0 0,-2 0 0 0 0,-2 0 0 0 0,-2 0 0 0 0,-2 0 0 0 0,-2 0 0 0 0,8 0 0 0 0,1 0 0 0 0,0 0 0 0 0,-3 0 0 0 0,-2 0 0 0 0,-1 0 0 0 0,-3 0 0 0 0,0 0 0 0 0,-1 0 0 0 0,0 0 0 0 0,-1 0 0 0 0,9 0 0 0 0,2 0 0 0 0,-1 0 0 0 0,-1 0 0 0 0,-2 0 0 0 0,-3 0 0 0 0,-1 0 0 0 0,-1 0 0 0 0,-9-8 0 0 0,-2-3 0 0 0,-1 2 0 0 0,3-7 0 0 0,2 0 0 0 0,2 2 0 0 0,2 4 0 0 0,1 4 0 0 0,1-6 0 0 0,0 0 0 0 0,-7-6 0 0 0,-3 0 0 0 0,1 4 0 0 0,1-5 0 0 0,-5-6 0 0 0,-1 1 0 0 0,2-4 0 0 0,3-4 0 0 0,-4-5 0 0 0,-9-4 0 0 0,-7-2 0 0 0,-8-3 0 0 0,-4 0 0 0 0,-4-1 0 0 0,-2 0 0 0 0,0 0 0 0 0,-1 0 0 0 0,1 1 0 0 0,0 0 0 0 0,0-8 0 0 0,1-11 0 0 0,-1-1 0 0 0,1 2 0 0 0,0 5 0 0 0,8 11 0 0 0,3 7 0 0 0,-1 2 0 0 0,-2 1 0 0 0,-3-2 0 0 0,-1-2 0 0 0,-2-1 0 0 0,-1-2 0 0 0,6 8 0 0 0,4 1 0 0 0,-2 0 0 0 0,6-2 0 0 0,9-3 0 0 0,7 6 0 0 0,-1 1 0 0 0,3-1 0 0 0,2 4 0 0 0,-4 1 0 0 0,1 5 0 0 0,2 7 0 0 0,3 6 0 0 0,4 5 0 0 0,10 4 0 0 0,4 3 0 0 0,9 1 0 0 0,0 0 0 0 0,6 0 0 0 0,15 1 0 0 0,7-2 0 0 0,5 1 0 0 0,1-1 0 0 0,-8 0 0 0 0,-12 0 0 0 0,-3 0 0 0 0,1 8 0 0 0,-4 2 0 0 0,-8 0 0 0 0,3-2 0 0 0,-4-2 0 0 0,4 5 0 0 0,-2 9 0 0 0,12 1 0 0 0,0-3 0 0 0,-5-4 0 0 0,-7-5 0 0 0,2 3 0 0 0,-4 1 0 0 0,-4-3 0 0 0,-5-2 0 0 0,5-3 0 0 0,0-3 0 0 0,-3 0 0 0 0,-2-2 0 0 0,-3-1 0 0 0,-3 1 0 0 0,0-1 0 0 0,-2 1 0 0 0,-1-1 0 0 0,1 1 0 0 0,-1 0 0 0 0,1 0 0 0 0,0 0 0 0 0,-1 0 0 0 0,1 0 0 0 0,0 0 0 0 0,0 0 0 0 0,0 0 0 0 0,8 0 0 0 0,10 0 0 0 0,3 0 0 0 0,5 0 0 0 0,5 0 0 0 0,-1 0 0 0 0,1 0 0 0 0,4 0 0 0 0,3 0 0 0 0,3 0 0 0 0,3 0 0 0 0,-7 0 0 0 0,-1 0 0 0 0,9 0 0 0 0,4 0 0 0 0,2 0 0 0 0,0 0 0 0 0,7 0 0 0 0,1 0 0 0 0,7 0 0 0 0,7 0 0 0 0,8 0 0 0 0,4 0 0 0 0,5 0 0 0 0,2 0 0 0 0,1 8 0 0 0,-7 2 0 0 0,-3 0 0 0 0,0-2 0 0 0,-6-2 0 0 0,0-2 0 0 0,1-3 0 0 0,5 0 0 0 0,2-1 0 0 0,4 0 0 0 0,1-1 0 0 0,2 1 0 0 0,-8 0 0 0 0,-9-1 0 0 0,-10 1 0 0 0,-17-8 0 0 0,0-2 0 0 0,-8 0 0 0 0,-12 2 0 0 0,-9 2 0 0 0,-9 3 0 0 0,-6 1 0 0 0,-3-7 0 0 0,-3-1 0 0 0,0 0 0 0 0,8 3 0 0 0,2 2 0 0 0,9 1 0 0 0,8 3 0 0 0,17 0 0 0 0,8 1 0 0 0,11 1 0 0 0,4-1 0 0 0,5 8 0 0 0,0 3 0 0 0,-5-1 0 0 0,-5-2 0 0 0,-6-2 0 0 0,-3-2 0 0 0,-3-3 0 0 0,-2 0 0 0 0,-1-1 0 0 0,0 0 0 0 0,-8-1 0 0 0,-2 1 0 0 0,1 0 0 0 0,1-1 0 0 0,3 1 0 0 0,-5 0 0 0 0,-1 0 0 0 0,1 0 0 0 0,3 0 0 0 0,-5 0 0 0 0,0 0 0 0 0,9 0 0 0 0,6 0 0 0 0,10 0 0 0 0,4 0 0 0 0,6 0 0 0 0,7 0 0 0 0,8 0 0 0 0,4 0 0 0 0,-5 0 0 0 0,0 0 0 0 0,-7 0 0 0 0,-7 0 0 0 0,-9 0 0 0 0,-13 0 0 0 0,0 0 0 0 0,1-8 0 0 0,0-2 0 0 0,-8 0 0 0 0,-3 2 0 0 0,1 2 0 0 0,-7 3 0 0 0,-8 1 0 0 0,-7 1 0 0 0,-7 1 0 0 0,-13-7 0 0 0,3-3 0 0 0,-6-8 0 0 0,-2 0 0 0 0,1-5 0 0 0,2 1 0 0 0,2 5 0 0 0,-6-3 0 0 0,-1 2 0 0 0,-6-4 0 0 0,-1-6 0 0 0,4-13 0 0 0,4-1 0 0 0,4 0 0 0 0,-5-9 0 0 0,0-11 0 0 0,2-4 0 0 0,-5-5 0 0 0,-1 1 0 0 0,-4 5 0 0 0,0 5 0 0 0,-3 6 0 0 0,-7 3 0 0 0,-5 3 0 0 0,-5 2 0 0 0,-3 1 0 0 0,-3 0 0 0 0,0 0 0 0 0,-1 0 0 0 0,-8 0 0 0 0,-3-1 0 0 0,-6-8 0 0 0,-1-2 0 0 0,-13 0 0 0 0,0 2 0 0 0,-3 2 0 0 0,-4 3 0 0 0,6 1 0 0 0,-1 1 0 0 0,-1 1 0 0 0,-3 0 0 0 0,-3 8 0 0 0,-2 3 0 0 0,-2 0 0 0 0,0-3 0 0 0,-9-2 0 0 0,-3 5 0 0 0,-8-6 0 0 0,0-5 0 0 0,-4 6 0 0 0,0 1 0 0 0,-2 1 0 0 0,-6-2 0 0 0,-4-2 0 0 0,-6-2 0 0 0,6 7 0 0 0,0 2 0 0 0,-9-1 0 0 0,-6 6 0 0 0,7 0 0 0 0,2-3 0 0 0,0 4 0 0 0,0 0 0 0 0,6-4 0 0 0,-6 4 0 0 0,-4 8 0 0 0,-2-2 0 0 0,-1 4 0 0 0,-1 5 0 0 0,1-3 0 0 0,-7 1 0 0 0,-2-4 0 0 0,8 1 0 0 0,5 4 0 0 0,10 5 0 0 0,11 3 0 0 0,9 4 0 0 0,7 1 0 0 0,13-5 0 0 0,-3-3 0 0 0,-2 1 0 0 0,-9-6 0 0 0,-3-1 0 0 0,1 3 0 0 0,-7 4 0 0 0,-7 3 0 0 0,0 2 0 0 0,-4 2 0 0 0,-5 2 0 0 0,-4 1 0 0 0,-13-1 0 0 0,-4 1 0 0 0,-2-1 0 0 0,2 1 0 0 0,1-1 0 0 0,3 0 0 0 0,9 0 0 0 0,-4 0 0 0 0,-2 0 0 0 0,7 0 0 0 0,3 0 0 0 0,7 0 0 0 0,-7 0 0 0 0,-5 0 0 0 0,-3 0 0 0 0,6 0 0 0 0,2 0 0 0 0,0 0 0 0 0,-3 0 0 0 0,-1 0 0 0 0,-3 0 0 0 0,0 0 0 0 0,-2 0 0 0 0,0 0 0 0 0,-8 0 0 0 0,-10 0 0 0 0,-11 0 0 0 0,-7 0 0 0 0,-7 8 0 0 0,-10 2 0 0 0,3 0 0 0 0,3-2 0 0 0,0-2 0 0 0,2 5 0 0 0,0 2 0 0 0,0-3 0 0 0,0-2 0 0 0,-1-2 0 0 0,0-3 0 0 0,0-2 0 0 0,0 0 0 0 0,0-2 0 0 0,0 1 0 0 0,0-1 0 0 0,0 1 0 0 0,-8 0 0 0 0,-2-1 0 0 0,0 1 0 0 0,2 0 0 0 0,2 0 0 0 0,-5 8 0 0 0,-2 2 0 0 0,-5 0 0 0 0,-9-2 0 0 0,2-2 0 0 0,-4-2 0 0 0,-5-2 0 0 0,-3-2 0 0 0,-13 0 0 0 0,4 0 0 0 0,8 7 0 0 0,4 3 0 0 0,7 0 0 0 0,1 5 0 0 0,4 1 0 0 0,7-2 0 0 0,5-4 0 0 0,4-4 0 0 0,4 5 0 0 0,2 1 0 0 0,0-1 0 0 0,9-4 0 0 0,-5-2 0 0 0,-4-2 0 0 0,-1-2 0 0 0,-1 0 0 0 0,-8-2 0 0 0,-9 1 0 0 0,-3-1 0 0 0,-5 1 0 0 0,3 0 0 0 0,-3-1 0 0 0,-5 1 0 0 0,-4 0 0 0 0,3 0 0 0 0,8 0 0 0 0,8 0 0 0 0,6 0 0 0 0,6 0 0 0 0,4 0 0 0 0,-7 0 0 0 0,-1 0 0 0 0,1 0 0 0 0,1 0 0 0 0,-5-8 0 0 0,6-2 0 0 0,5 0 0 0 0,3-6 0 0 0,0 0 0 0 0,0 3 0 0 0,0 3 0 0 0,0 3 0 0 0,7-4 0 0 0,2-1 0 0 0,7-6 0 0 0,0 0 0 0 0,5 3 0 0 0,-1-3 0 0 0,3 0 0 0 0,-2 4 0 0 0,-6 5 0 0 0,-5 3 0 0 0,-5 3 0 0 0,-3 2 0 0 0,-11-7 0 0 0,-4-2 0 0 0,0 1 0 0 0,2 2 0 0 0,2-6 0 0 0,11-1 0 0 0,4-5 0 0 0,1 0 0 0 0,6 3 0 0 0,2 5 0 0 0,-4 4 0 0 0,-2 3 0 0 0,-4 3 0 0 0,-11 0 0 0 0,-5 2 0 0 0,7-8 0 0 0,4-3 0 0 0,2 1 0 0 0,-8-6 0 0 0,-4-1 0 0 0,1 3 0 0 0,0 3 0 0 0,2-4 0 0 0,2 0 0 0 0,9 2 0 0 0,4 4 0 0 0,-1 3 0 0 0,7 2 0 0 0,1 1 0 0 0,-4 2 0 0 0,5 1 0 0 0,7 7 0 0 0,7 3 0 0 0,6 0 0 0 0,12-3 0 0 0,5 6 0 0 0,9 0 0 0 0,2 6 0 0 0,5-1 0 0 0,6 4 0 0 0,-3-1 0 0 0,-5-5 0 0 0,-7-5 0 0 0,-6-5 0 0 0,-5 4 0 0 0,5 1 0 0 0,8-2 0 0 0,-7-3 0 0 0,3 5 0 0 0,-1 1 0 0 0,-3-1 0 0 0,5-4 0 0 0,-8-3 0 0 0,-13-2 0 0 0,-6-1 0 0 0,0-2 0 0 0,1 0 0 0 0,3-1 0 0 0,11 0 0 0 0,-4 1 0 0 0,-1 0 0 0 0,0-1 0 0 0,8 1 0 0 0,-5 0 0 0 0,5 0 0 0 0,-6 8 0 0 0,-3 2 0 0 0,-2 0 0 0 0,1-2 0 0 0,1-2 0 0 0,1-2 0 0 0,0-2 0 0 0,2-2 0 0 0,7 0 0 0 0,11 0 0 0 0,11-1 0 0 0,7 1 0 0 0,6 0 0 0 0,3-1 0 0 0,3 1 0 0 0,-8 0 0 0 0,-3 0 0 0 0,1 0 0 0 0,1 0 0 0 0,3 0 0 0 0,0 0 0 0 0,3 0 0 0 0,0 0 0 0 0,1 0 0 0 0,0 0 0 0 0,0 0 0 0 0,1 0 0 0 0,-1-8 0 0 0,0-2 0 0 0,0 0 0 0 0,-7 2 0 0 0,4-5 0 0 0,4-1 0 0 0,0 2 0 0 0,2 3 0 0 0,-1-4 0 0 0,-8-1 0 0 0,-4-5 0 0 0,1 0 0 0 0,9 4-16383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0"/>
    </inkml:context>
    <inkml:brush xml:id="br0">
      <inkml:brushProperty name="width" value="0.1" units="cm"/>
      <inkml:brushProperty name="height" value="0.1" units="cm"/>
      <inkml:brushProperty name="color" value="#E71224"/>
    </inkml:brush>
  </inkml:definitions>
  <inkml:trace contextRef="#ctx0" brushRef="#br0">31323 7170 16383 0 0,'0'8'0'0'0,"0"10"0"0"0,7 3 0 0 0,12 4 0 0 0,1 7 0 0 0,6 6 0 0 0,-2 3 0 0 0,-5 11 0 0 0,-6 5 0 0 0,3 0 0 0 0,-1-2 0 0 0,4-2 0 0 0,0-3 0 0 0,-4-1 0 0 0,-5-2 0 0 0,-3-1 0 0 0,-4 0 0 0 0,-2 0 0 0 0,-1-1 0 0 0,0 1 0 0 0,7-8 0 0 0,2-3 0 0 0,1 9 0 0 0,-3 4 0 0 0,-2 2 0 0 0,-1 9 0 0 0,-2 1 0 0 0,-2-1 0 0 0,0-3 0 0 0,0 4 0 0 0,0 9 0 0 0,-1-1 0 0 0,1 4 0 0 0,0-2 0 0 0,0-5 0 0 0,0-6 0 0 0,0-6 0 0 0,0-3 0 0 0,0-2 0 0 0,0-3 0 0 0,0 0 0 0 0,-8 0 0 0 0,-3 0 0 0 0,1 1 0 0 0,2-1 0 0 0,-5 1 0 0 0,-1-1 0 0 0,2 9 0 0 0,-4-5 0 0 0,0-4 0 0 0,2 0 0 0 0,5-2 0 0 0,-5 1 0 0 0,-7 1 0 0 0,-9-1 0 0 0,-6 10 0 0 0,2 2 0 0 0,-8-8 0 0 0,-5-5 0 0 0,6-1 0 0 0,1 0 0 0 0,1 0 0 0 0,-2 1 0 0 0,-1 2 0 0 0,-2-8 0 0 0,-1-2 0 0 0,0 1 0 0 0,-1-6 0 0 0,0-8 0 0 0,-1-7 0 0 0,1-7 0 0 0,0-4 0 0 0,8 4 0 0 0,2 2 0 0 0,0-2 0 0 0,-2-1 0 0 0,-3-3 0 0 0,-9-1 0 0 0,-4-2 0 0 0,-10-1 0 0 0,-8 0 0 0 0,-8 0 0 0 0,-14-1 0 0 0,-6 1 0 0 0,5 0 0 0 0,4-1 0 0 0,9 1 0 0 0,3 0 0 0 0,0 0 0 0 0,4 0 0 0 0,1 0 0 0 0,4 0 0 0 0,-9 0 0 0 0,1 0 0 0 0,5 0 0 0 0,1 0 0 0 0,-4 0 0 0 0,3 0 0 0 0,6 0 0 0 0,0 0 0 0 0,2 0 0 0 0,5 0 0 0 0,5 0 0 0 0,-4 0 0 0 0,-8 0 0 0 0,0 8 0 0 0,-4 2 0 0 0,-6 0 0 0 0,2-2 0 0 0,7-2 0 0 0,-2 5 0 0 0,4 2 0 0 0,5-3 0 0 0,6-2 0 0 0,-5-2 0 0 0,1-3 0 0 0,-5 6 0 0 0,-8 2 0 0 0,-7-1 0 0 0,-5-3 0 0 0,-5-2 0 0 0,5-2 0 0 0,2-1 0 0 0,-2-2 0 0 0,-1 0 0 0 0,5 0 0 0 0,1-1 0 0 0,-2 1 0 0 0,-2 0 0 0 0,-4-1 0 0 0,-2 1 0 0 0,-1 0 0 0 0,6 0 0 0 0,-6 0 0 0 0,-11 8 0 0 0,-4 2 0 0 0,-7 0 0 0 0,-9 6 0 0 0,1 0 0 0 0,-2-2 0 0 0,-5 4 0 0 0,-4-2 0 0 0,-2-2 0 0 0,4-5 0 0 0,2-3 0 0 0,-1-3 0 0 0,5 7 0 0 0,0 0 0 0 0,6-1 0 0 0,6-1 0 0 0,-1-4 0 0 0,4-1 0 0 0,3 7 0 0 0,12 1 0 0 0,15-2 0 0 0,4-1 0 0 0,7-3 0 0 0,-1-2 0 0 0,4-1 0 0 0,5-2 0 0 0,4 0 0 0 0,-4 0 0 0 0,0-1 0 0 0,-5 1 0 0 0,-8 0 0 0 0,-22-1 0 0 0,-28 9 0 0 0,-38 3 0 0 0,-49 6 0 0 0,-42 2 0 0 0,-25 4 0 0 0,-30-1 0 0 0,-16-4 0 0 0,-17-6 0 0 0,-12-5 0 0 0,-3-3 0 0 0,5-2 0 0 0,0-2 0 0 0,19-1 0 0 0,11 0 0 0 0,21 0 0 0 0,14 0 0 0 0,24 1 0 0 0,17-1 0 0 0,27 1 0 0 0,18 0 0 0 0,20 0 0 0 0,8 0 0 0 0,18 0 0 0 0,19 0 0 0 0,17 0 0 0 0,19 0 0 0 0,20 0 0 0 0,14 0 0 0 0,18-7 0 0 0,9-4 0 0 0,2 1 0 0 0,-7-6 0 0 0,-6 0 0 0 0,-3 3 0 0 0,-7 3 0 0 0,-3 4 0 0 0,-7-6 0 0 0,1 0 0 0 0,3 2 0 0 0,5-5 0 0 0,-4-1 0 0 0,2 3 0 0 0,-6 4 0 0 0,1 3 0 0 0,4 3 0 0 0,-3 1 0 0 0,1 2 0 0 0,3 1 0 0 0,-3-1 0 0 0,1 1 0 0 0,3 0 0 0 0,-12-1 0 0 0,-17 0 0 0 0,-9 0 0 0 0,-12-7 0 0 0,-3-12 0 0 0,2-1 0 0 0,-4 2 0 0 0,2 4 0 0 0,5 5 0 0 0,4 4 0 0 0,4 2 0 0 0,11 2 0 0 0,21-6 0 0 0,6-3 0 0 0,6 1 0 0 0,3 2 0 0 0,4 2 0 0 0,-6 2 0 0 0,-17 1 0 0 0,-12 1 0 0 0,-16-6 0 0 0,-7-3 0 0 0,-8-8 0 0 0,-16 0 0 0 0,-26-5 0 0 0,-17 1 0 0 0,-10 5 0 0 0,-22-3 0 0 0,-6 2 0 0 0,0-4 0 0 0,-10 2 0 0 0,1 5 0 0 0,7-4 0 0 0,8 2 0 0 0,7-4 0 0 0,15 2 0 0 0,14 3 0 0 0,29 5 0 0 0,22-3 0 0 0,23 0 0 0 0,20 3 0 0 0,15 3 0 0 0,10 3 0 0 0,6 2 0 0 0,-6 2 0 0 0,-10 1 0 0 0,-10 1 0 0 0,-24-8 0 0 0,-28-3 0 0 0,-41-7 0 0 0,-54-9 0 0 0,-37-8 0 0 0,-39-5 0 0 0,-16-5 0 0 0,-10-2 0 0 0,10 6 0 0 0,2 3 0 0 0,23 7 0 0 0,20 9 0 0 0,24 8 0 0 0,21-2 0 0 0,17 2 0 0 0,27 3 0 0 0,20 4 0 0 0,12 2 0 0 0,16-6 0 0 0,13-1 0 0 0,18 1 0 0 0,10 3 0 0 0,12 2 0 0 0,10 2 0 0 0,9 1 0 0 0,13 10 0 0 0,22 2 0 0 0,22 1 0 0 0,19-3 0 0 0,13 6 0 0 0,9 0 0 0 0,5-2 0 0 0,-6 5 0 0 0,-2-1 0 0 0,-8 5 0 0 0,-1 7 0 0 0,-7 6 0 0 0,-6 5 0 0 0,0 4 0 0 0,6-5 0 0 0,-1-2 0 0 0,-5 2 0 0 0,-6 1 0 0 0,-4 3 0 0 0,-4 1 0 0 0,-2 1 0 0 0,6-6 0 0 0,1-2 0 0 0,0 0 0 0 0,-2 3 0 0 0,6-6 0 0 0,0-1 0 0 0,-1 2 0 0 0,-4 4 0 0 0,-2 2 0 0 0,-3 3 0 0 0,-1 2 0 0 0,-2 0 0 0 0,8-6 0 0 0,1-3 0 0 0,9 1 0 0 0,0 1 0 0 0,-3 3 0 0 0,-4 2 0 0 0,-4 1 0 0 0,-2 1 0 0 0,-3 1 0 0 0,-2 1 0 0 0,0-1 0 0 0,-1 0 0 0 0,0 1 0 0 0,0-1 0 0 0,1 0 0 0 0,-8 0 0 0 0,-3 0 0 0 0,-7-7 0 0 0,0-4 0 0 0,-6-7 0 0 0,-5-8 0 0 0,-7-8 0 0 0,-4 2 0 0 0,-4-1 0 0 0,-2-3 0 0 0,-16-3 0 0 0,-14-3 0 0 0,-9-2 0 0 0,1-2 0 0 0,0 0 0 0 0,-1 0 0 0 0,5-1 0 0 0,9 1 0 0 0,1-1 0 0 0,4 1 0 0 0,6-8 0 0 0,5-3 0 0 0,5 1 0 0 0,-6 2 0 0 0,-9-5 0 0 0,-8-9 0 0 0,-8 0 0 0 0,-6 3 0 0 0,-11-2 0 0 0,-5 2 0 0 0,-1 4 0 0 0,10 4 0 0 0,13 5 0 0 0,12 3 0 0 0,3 2 0 0 0,4 2 0 0 0,5-1 0 0 0,5 1 0 0 0,3 0 0 0 0,2 0 0 0 0,1-1 0 0 0,1 1 0 0 0,0-1 0 0 0,-1 0 0 0 0,1 0 0 0 0,0 0 0 0 0,-1 0 0 0 0,0 0 0 0 0,0 0 0 0 0,0 0 0 0 0,-8 7 0 0 0,-2 4 0 0 0,0-1 0 0 0,2-2 0 0 0,2-3 0 0 0,2-1 0 0 0,10 6 0 0 0,4 1 0 0 0,0-1 0 0 0,-2-3 0 0 0,-10-1 0 0 0,-12-3 0 0 0,-4-2 0 0 0,1 0 0 0 0,4-1 0 0 0,3-1 0 0 0,-4 1 0 0 0,1-1 0 0 0,2 1 0 0 0,3 0 0 0 0,-5 0 0 0 0,0 0 0 0 0,2 0 0 0 0,3 0 0 0 0,2 0 0 0 0,11-8 0 0 0,4-3 0 0 0,-7-6 0 0 0,-4-2 0 0 0,-2-4 0 0 0,8-7 0 0 0,3 2 0 0 0,9-2 0 0 0,0-4 0 0 0,7-11 0 0 0,6-15 0 0 0,-1-19 0 0 0,-6-21 0 0 0,-6-24 0 0 0,2-15 0 0 0,5 1 0 0 0,7 1 0 0 0,-2-1 0 0 0,3 8 0 0 0,-5 11 0 0 0,2 9 0 0 0,3 8 0 0 0,5 6 0 0 0,4 4 0 0 0,2 1 0 0 0,3 1 0 0 0,1-8 0 0 0,1-3 0 0 0,7 0 0 0 0,4 2 0 0 0,-2 2 0 0 0,-1 1 0 0 0,-3 10 0 0 0,5 4 0 0 0,2 8 0 0 0,-3 8 0 0 0,-2 8 0 0 0,5-2 0 0 0,1 2 0 0 0,-3 2 0 0 0,-2 4 0 0 0,4 2 0 0 0,0 2 0 0 0,-1 1 0 0 0,-4 1 0 0 0,5 9 0 0 0,0 2 0 0 0,6 7 0 0 0,-8 9 0 0 0,-14 7 0 0 0,-6 5-16383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1"/>
    </inkml:context>
    <inkml:brush xml:id="br0">
      <inkml:brushProperty name="width" value="0.1" units="cm"/>
      <inkml:brushProperty name="height" value="0.1" units="cm"/>
      <inkml:brushProperty name="color" value="#E71224"/>
    </inkml:brush>
  </inkml:definitions>
  <inkml:trace contextRef="#ctx0" brushRef="#br0">9287 9843 16383 0 0,'0'0'-16383'0'0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2"/>
    </inkml:context>
    <inkml:brush xml:id="br0">
      <inkml:brushProperty name="width" value="0.1" units="cm"/>
      <inkml:brushProperty name="height" value="0.1" units="cm"/>
      <inkml:brushProperty name="color" value="#E71224"/>
    </inkml:brush>
  </inkml:definitions>
  <inkml:trace contextRef="#ctx0" brushRef="#br0">9102 9684 16383 0 0,'0'0'-16383'0'0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3"/>
    </inkml:context>
    <inkml:brush xml:id="br0">
      <inkml:brushProperty name="width" value="0.1" units="cm"/>
      <inkml:brushProperty name="height" value="0.1" units="cm"/>
      <inkml:brushProperty name="color" value="#E71224"/>
    </inkml:brush>
  </inkml:definitions>
  <inkml:trace contextRef="#ctx0" brushRef="#br0">7514 5847 16383 0 0,'0'0'-16383'0'0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4"/>
    </inkml:context>
    <inkml:brush xml:id="br0">
      <inkml:brushProperty name="width" value="0.1" units="cm"/>
      <inkml:brushProperty name="height" value="0.1" units="cm"/>
      <inkml:brushProperty name="color" value="#E71224"/>
    </inkml:brush>
  </inkml:definitions>
  <inkml:trace contextRef="#ctx0" brushRef="#br0">1244 5953 16383 0 0,'0'0'-16383'0'0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5"/>
    </inkml:context>
    <inkml:brush xml:id="br0">
      <inkml:brushProperty name="width" value="0.1" units="cm"/>
      <inkml:brushProperty name="height" value="0.1" units="cm"/>
      <inkml:brushProperty name="color" value="#E71224"/>
    </inkml:brush>
  </inkml:definitions>
  <inkml:trace contextRef="#ctx0" brushRef="#br0">14949 9710 16383 0 0,'0'0'-16383'0'0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6"/>
    </inkml:context>
    <inkml:brush xml:id="br0">
      <inkml:brushProperty name="width" value="0.1" units="cm"/>
      <inkml:brushProperty name="height" value="0.1" units="cm"/>
      <inkml:brushProperty name="color" value="#FFFFFF"/>
    </inkml:brush>
  </inkml:definitions>
  <inkml:trace contextRef="#ctx0" brushRef="#br0">6218 8864 16383 0 0,'0'0'-16383'0'0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7"/>
    </inkml:context>
    <inkml:brush xml:id="br0">
      <inkml:brushProperty name="width" value="0.1" units="cm"/>
      <inkml:brushProperty name="height" value="0.1" units="cm"/>
      <inkml:brushProperty name="color" value="#FFFFFF"/>
    </inkml:brush>
  </inkml:definitions>
  <inkml:trace contextRef="#ctx0" brushRef="#br0">1905 10239 16383 0 0,'0'0'-16383'0'0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3.569"/>
    </inkml:context>
    <inkml:brush xml:id="br0">
      <inkml:brushProperty name="width" value="0.1" units="cm"/>
      <inkml:brushProperty name="height" value="0.1" units="cm"/>
      <inkml:brushProperty name="color" value="#E71224"/>
    </inkml:brush>
  </inkml:definitions>
  <inkml:trace contextRef="#ctx0" brushRef="#br0">13189 8517 16383 0 0,'0'8'0'0'0,"0"11"0"0"0,0 17 0 0 0,0 10 0 0 0,0 6 0 0 0,0 1 0 0 0,0 8 0 0 0,0 9 0 0 0,0 0 0 0 0,0-4 0 0 0,-8 3 0 0 0,-3-3 0 0 0,1-4 0 0 0,2-6 0 0 0,3-4 0 0 0,1-3 0 0 0,2-2 0 0 0,2 6 0 0 0,0 3 0 0 0,0-1 0 0 0,0-2 0 0 0,1-2 0 0 0,-1-2 0 0 0,0-1 0 0 0,1-2 0 0 0,-1 0 0 0 0,-8 0 0 0 0,-3 0 0 0 0,2-1 0 0 0,0 1 0 0 0,4 0 0 0 0,-7 0 0 0 0,0 0 0 0 0,1 0 0 0 0,-4-8 0 0 0,-1-3 0 0 0,-5-6 0 0 0,1-2 0 0 0,4 4 0 0 0,-3-5 0 0 0,2 3 0 0 0,-5-5 0 0 0,-13-7 0 0 0,-2 3 0 0 0,-1-3 0 0 0,-3-4 0 0 0,-2-4 0 0 0,-2-4 0 0 0,0-3 0 0 0,-1-1 0 0 0,-1-1 0 0 0,-7-1 0 0 0,-3 0 0 0 0,1 0 0 0 0,2 1 0 0 0,2-1 0 0 0,-6 1 0 0 0,0 0 0 0 0,1 0 0 0 0,3 0 0 0 0,3-8 0 0 0,-6-2 0 0 0,-1 0 0 0 0,10-6 0 0 0,4 0 0 0 0,3 3 0 0 0,0-5 0 0 0,-1 1 0 0 0,-1 4 0 0 0,0 3 0 0 0,-2 4 0 0 0,7-5 0 0 0,-5-1 0 0 0,-4 3 0 0 0,-9 1 0 0 0,-3 3 0 0 0,1-5 0 0 0,-6-2 0 0 0,1 2 0 0 0,11-6 0 0 0,-2 0 0 0 0,1 3 0 0 0,1 4 0 0 0,-5-5 0 0 0,-2 0 0 0 0,2 3 0 0 0,-5-5 0 0 0,0 0 0 0 0,-5 3 0 0 0,-7 4 0 0 0,1 3 0 0 0,-2 3 0 0 0,-4 2 0 0 0,3-7 0 0 0,7-2 0 0 0,8 1 0 0 0,5 2 0 0 0,6 1 0 0 0,-5 3 0 0 0,-1 2 0 0 0,1 0 0 0 0,2 1 0 0 0,3 0 0 0 0,-7 1 0 0 0,0-1 0 0 0,-7 1 0 0 0,-8-1 0 0 0,0 0 0 0 0,5 0 0 0 0,6 0 0 0 0,-3 0 0 0 0,3 0 0 0 0,3 0 0 0 0,3 0 0 0 0,4 0 0 0 0,3 0 0 0 0,-7 0 0 0 0,-1 0 0 0 0,1 0 0 0 0,-6 0 0 0 0,-1 0 0 0 0,3 0 0 0 0,4 0 0 0 0,-5 0 0 0 0,0 0 0 0 0,2 0 0 0 0,-4 0 0 0 0,1 0 0 0 0,2 0 0 0 0,-4 0 0 0 0,-7 0 0 0 0,0 8 0 0 0,5 2 0 0 0,5 0 0 0 0,-3-2 0 0 0,2 6 0 0 0,3 0 0 0 0,-11-3 0 0 0,-11-2 0 0 0,1-3 0 0 0,-1-3 0 0 0,4-1 0 0 0,0-2 0 0 0,5-1 0 0 0,7 1 0 0 0,6-1 0 0 0,-10 1 0 0 0,-2-1 0 0 0,4 1 0 0 0,-3 0 0 0 0,-6 8 0 0 0,3 2 0 0 0,5 0 0 0 0,-1-2 0 0 0,3-2 0 0 0,5-3 0 0 0,4 7 0 0 0,-3 1 0 0 0,0-1 0 0 0,2-2 0 0 0,4-3 0 0 0,2-2 0 0 0,2-1 0 0 0,2 6 0 0 0,1 2 0 0 0,0 0 0 0 0,1-3 0 0 0,-1-1 0 0 0,1-3 0 0 0,-1 6 0 0 0,0 2 0 0 0,1-1 0 0 0,-1-2 0 0 0,0 5 0 0 0,0 0 0 0 0,-1-1 0 0 0,1-4 0 0 0,0-2 0 0 0,0-3 0 0 0,-7-2 0 0 0,-4 0 0 0 0,1-2 0 0 0,2 1 0 0 0,2-1 0 0 0,3 1 0 0 0,1-1 0 0 0,1 1 0 0 0,1 0 0 0 0,1 0 0 0 0,-1-8 0 0 0,0-2 0 0 0,1-8 0 0 0,-1 0 0 0 0,0 2 0 0 0,0 5 0 0 0,-8 3 0 0 0,-2-4 0 0 0,0 0 0 0 0,-6 1 0 0 0,0 4 0 0 0,10-6 0 0 0,7 0 0 0 0,2 2 0 0 0,2 2 0 0 0,-1 4 0 0 0,-1 2 0 0 0,-1-6 0 0 0,0-2 0 0 0,-2 2 0 0 0,1 1 0 0 0,-1 3 0 0 0,0 2 0 0 0,-1 1 0 0 0,1 2 0 0 0,0 0 0 0 0,0 0 0 0 0,0 1 0 0 0,0-1 0 0 0,8-7 0 0 0,-6-3 0 0 0,-2 0 0 0 0,-2 2 0 0 0,-1 2 0 0 0,-7 3 0 0 0,6-7 0 0 0,-4-1 0 0 0,-9 1 0 0 0,-2 2 0 0 0,3 3 0 0 0,-4 2 0 0 0,2 1 0 0 0,3-6 0 0 0,5-2 0 0 0,4 0 0 0 0,3 3 0 0 0,9-6 0 0 0,5-1 0 0 0,0 2 0 0 0,-3-4 0 0 0,-1 0 0 0 0,5-5 0 0 0,1 1 0 0 0,5-4 0 0 0,1 3 0 0 0,-4-4 0 0 0,-12-5 0 0 0,-6-5 0 0 0,-3-5 0 0 0,0 5 0 0 0,0 0 0 0 0,2-1 0 0 0,9-3 0 0 0,4 5 0 0 0,8 1 0 0 0,1-2 0 0 0,-2-3 0 0 0,4-2 0 0 0,-2-3 0 0 0,4-9 0 0 0,-1-5 0 0 0,-5 1 0 0 0,3-6 0 0 0,6-1 0 0 0,6-5 0 0 0,7-6 0 0 0,3-15 0 0 0,-4-15 0 0 0,-1-14 0 0 0,1-2 0 0 0,3-4 0 0 0,1 3 0 0 0,2 7 0 0 0,2 7 0 0 0,1 6 0 0 0,0 4 0 0 0,0 4 0 0 0,1 1 0 0 0,-1 9 0 0 0,8 3 0 0 0,3-1 0 0 0,7 6 0 0 0,0-8 0 0 0,6 2 0 0 0,-2 7 0 0 0,-5 9 0 0 0,-5-1 0 0 0,4 3 0 0 0,-2-3 0 0 0,5 2 0 0 0,0 3 0 0 0,-4 6 0 0 0,3 2 0 0 0,7 4 0 0 0,-1 2 0 0 0,-5 1 0 0 0,2 9 0 0 0,-2 10-16383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8"/>
    </inkml:context>
    <inkml:brush xml:id="br0">
      <inkml:brushProperty name="width" value="0.1" units="cm"/>
      <inkml:brushProperty name="height" value="0.1" units="cm"/>
      <inkml:brushProperty name="color" value="#FFFFFF"/>
    </inkml:brush>
  </inkml:definitions>
  <inkml:trace contextRef="#ctx0" brushRef="#br0">1905 10239 16383 0 0,'0'0'-16383'0'0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69"/>
    </inkml:context>
    <inkml:brush xml:id="br0">
      <inkml:brushProperty name="width" value="0.1" units="cm"/>
      <inkml:brushProperty name="height" value="0.1" units="cm"/>
      <inkml:brushProperty name="color" value="#FFFFFF"/>
    </inkml:brush>
  </inkml:definitions>
  <inkml:trace contextRef="#ctx0" brushRef="#br0">1640 10239 16383 0 0,'0'0'-16383'0'0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0"/>
    </inkml:context>
    <inkml:brush xml:id="br0">
      <inkml:brushProperty name="width" value="0.1" units="cm"/>
      <inkml:brushProperty name="height" value="0.1" units="cm"/>
      <inkml:brushProperty name="color" value="#FFFFFF"/>
    </inkml:brush>
  </inkml:definitions>
  <inkml:trace contextRef="#ctx0" brushRef="#br0">1640 10213 16383 0 0,'8'0'0'0'0,"3"0"-16383"0"0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1"/>
    </inkml:context>
    <inkml:brush xml:id="br0">
      <inkml:brushProperty name="width" value="0.1" units="cm"/>
      <inkml:brushProperty name="height" value="0.1" units="cm"/>
      <inkml:brushProperty name="color" value="#FFFFFF"/>
    </inkml:brush>
  </inkml:definitions>
  <inkml:trace contextRef="#ctx0" brushRef="#br0">13309 11033 16383 0 0,'7'0'0'0'0,"4"0"-16383"0"0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2"/>
    </inkml:context>
    <inkml:brush xml:id="br0">
      <inkml:brushProperty name="width" value="0.1" units="cm"/>
      <inkml:brushProperty name="height" value="0.1" units="cm"/>
      <inkml:brushProperty name="color" value="#FFFFFF"/>
    </inkml:brush>
  </inkml:definitions>
  <inkml:trace contextRef="#ctx0" brushRef="#br0">2064 10319 16383 0 0,'0'0'-16383'0'0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3"/>
    </inkml:context>
    <inkml:brush xml:id="br0">
      <inkml:brushProperty name="width" value="0.1" units="cm"/>
      <inkml:brushProperty name="height" value="0.1" units="cm"/>
      <inkml:brushProperty name="color" value="#FFFFFF"/>
    </inkml:brush>
  </inkml:definitions>
  <inkml:trace contextRef="#ctx0" brushRef="#br0">2090 9895 16383 0 0,'0'0'-16383'0'0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4"/>
    </inkml:context>
    <inkml:brush xml:id="br0">
      <inkml:brushProperty name="width" value="0.1" units="cm"/>
      <inkml:brushProperty name="height" value="0.1" units="cm"/>
      <inkml:brushProperty name="color" value="#FFFFFF"/>
    </inkml:brush>
  </inkml:definitions>
  <inkml:trace contextRef="#ctx0" brushRef="#br0">1058 5662 16383 0 0,'0'0'-16383'0'0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5"/>
    </inkml:context>
    <inkml:brush xml:id="br0">
      <inkml:brushProperty name="width" value="0.1" units="cm"/>
      <inkml:brushProperty name="height" value="0.1" units="cm"/>
      <inkml:brushProperty name="color" value="#FFFFFF"/>
    </inkml:brush>
  </inkml:definitions>
  <inkml:trace contextRef="#ctx0" brushRef="#br0">3466 6033 16383 0 0,'0'0'-16383'0'0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6"/>
    </inkml:context>
    <inkml:brush xml:id="br0">
      <inkml:brushProperty name="width" value="0.1" units="cm"/>
      <inkml:brushProperty name="height" value="0.1" units="cm"/>
      <inkml:brushProperty name="color" value="#FFFFFF"/>
    </inkml:brush>
  </inkml:definitions>
  <inkml:trace contextRef="#ctx0" brushRef="#br0">3625 5953 16383 0 0,'0'0'-16383'0'0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7"/>
    </inkml:context>
    <inkml:brush xml:id="br0">
      <inkml:brushProperty name="width" value="0.1" units="cm"/>
      <inkml:brushProperty name="height" value="0.1" units="cm"/>
      <inkml:brushProperty name="color" value="#FFFFFF"/>
    </inkml:brush>
  </inkml:definitions>
  <inkml:trace contextRef="#ctx0" brushRef="#br0">3625 5953 16383 0 0,'0'0'-16383'0'0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3.570"/>
    </inkml:context>
    <inkml:brush xml:id="br0">
      <inkml:brushProperty name="width" value="0.1" units="cm"/>
      <inkml:brushProperty name="height" value="0.1" units="cm"/>
      <inkml:brushProperty name="color" value="#E71224"/>
    </inkml:brush>
  </inkml:definitions>
  <inkml:trace contextRef="#ctx0" brushRef="#br0">8176 9720 16383 0 0,'15'0'0'0'0,"14"0"0"0"0,17 0 0 0 0,24 0 0 0 0,24 0 0 0 0,27 0 0 0 0,16 0 0 0 0,9 0 0 0 0,3 0 0 0 0,-9 0 0 0 0,-11 0 0 0 0,-14 0 0 0 0,-9 0 0 0 0,-23 8 0 0 0,-19 3 0 0 0,-3-2 0 0 0,-5-1 0 0 0,-4-2 0 0 0,5-2 0 0 0,16-2 0 0 0,3-2 0 0 0,13 0 0 0 0,6 0 0 0 0,4 0 0 0 0,-1-1 0 0 0,-8 1 0 0 0,-4 0 0 0 0,-9-1 0 0 0,-2 1 0 0 0,-6 0 0 0 0,-6 0 0 0 0,1 0 0 0 0,-3 0 0 0 0,-3 0 0 0 0,-4 0 0 0 0,-3 0 0 0 0,-3 0 0 0 0,7 8 0 0 0,9 3 0 0 0,1-2 0 0 0,-2-1 0 0 0,4-2 0 0 0,-2-2 0 0 0,-4-2 0 0 0,-4-2 0 0 0,-5 0 0 0 0,-3 0 0 0 0,-2 0 0 0 0,-1-1 0 0 0,0 1 0 0 0,7 0 0 0 0,-6-8 0 0 0,-2-3 0 0 0,-1 1 0 0 0,-1 2 0 0 0,1-5 0 0 0,0-1 0 0 0,1 2 0 0 0,1 3 0 0 0,-1 3 0 0 0,9 3 0 0 0,2-6 0 0 0,0-2 0 0 0,14 2 0 0 0,3 1 0 0 0,-4 3 0 0 0,-5 2 0 0 0,10-6 0 0 0,0-2 0 0 0,-5-7 0 0 0,2 0 0 0 0,4 3 0 0 0,6 4 0 0 0,3-4 0 0 0,5 1 0 0 0,-6 2 0 0 0,6 4 0 0 0,4 2 0 0 0,-6 3 0 0 0,-10 2 0 0 0,-2 1 0 0 0,1 1 0 0 0,-4-1 0 0 0,2 1 0 0 0,3 0 0 0 0,4-1 0 0 0,13-8 0 0 0,5-2 0 0 0,1-8 0 0 0,8 0 0 0 0,9 2 0 0 0,7 5 0 0 0,-8-5 0 0 0,-2 2 0 0 0,4-6 0 0 0,-2-7 0 0 0,-6 2 0 0 0,-6 4 0 0 0,-12 6 0 0 0,1 6 0 0 0,-7 4 0 0 0,-11 3 0 0 0,-10 2 0 0 0,0 1 0 0 0,-4 0 0 0 0,-4 0 0 0 0,-4 0 0 0 0,13 0 0 0 0,2-1 0 0 0,6 0 0 0 0,-2 0 0 0 0,2 0 0 0 0,4 0 0 0 0,5 0 0 0 0,4 0 0 0 0,-5 0 0 0 0,-1 0 0 0 0,-7 0 0 0 0,-7 0 0 0 0,-8 0 0 0 0,10 0 0 0 0,8 0 0 0 0,8 0 0 0 0,4 0 0 0 0,-5 0 0 0 0,-1 0 0 0 0,1 0 0 0 0,-6 0 0 0 0,-9 0 0 0 0,1 0 0 0 0,3 0 0 0 0,-3 0 0 0 0,-6 8 0 0 0,3 2 0 0 0,-3 0 0 0 0,-4-2 0 0 0,-5-2 0 0 0,4-2 0 0 0,0-3 0 0 0,6 0 0 0 0,-1-1 0 0 0,4 0 0 0 0,7-1 0 0 0,14 1 0 0 0,7 0 0 0 0,4-1 0 0 0,-9 1 0 0 0,-3 0 0 0 0,-9 0 0 0 0,-10 0 0 0 0,-9 0 0 0 0,1 0 0 0 0,14 0 0 0 0,9 0 0 0 0,-1 0 0 0 0,8 0 0 0 0,5 0 0 0 0,1 0 0 0 0,0 0 0 0 0,-1 0 0 0 0,-1 0 0 0 0,-1 0 0 0 0,-8 0 0 0 0,-4 8 0 0 0,0 2 0 0 0,2 0 0 0 0,-6-2 0 0 0,0-2 0 0 0,2 5 0 0 0,3 2 0 0 0,3-3 0 0 0,3-2 0 0 0,10-2 0 0 0,-5-3 0 0 0,-2-2 0 0 0,6 0 0 0 0,-5-2 0 0 0,-11 1 0 0 0,-11-1 0 0 0,-3 1 0 0 0,-4 0 0 0 0,-6-1 0 0 0,-5 1 0 0 0,-3 0 0 0 0,-2 0 0 0 0,-3 0 0 0 0,1 0 0 0 0,-2 0 0 0 0,2 0 0 0 0,-1 0 0 0 0,0 0 0 0 0,9 0 0 0 0,10 0 0 0 0,2 0 0 0 0,6 0 0 0 0,-2 0 0 0 0,11 0 0 0 0,7 0 0 0 0,4 0 0 0 0,-5 0 0 0 0,-10 0 0 0 0,-2 0 0 0 0,-7 0 0 0 0,2 0 0 0 0,-4 0 0 0 0,2 0 0 0 0,6 0 0 0 0,-2 0 0 0 0,3 0 0 0 0,-5 0 0 0 0,3 0 0 0 0,-4 0 0 0 0,-6 0 0 0 0,10-8 0 0 0,8-2 0 0 0,-2 0 0 0 0,2 2 0 0 0,-6 2 0 0 0,-7 3 0 0 0,0-7 0 0 0,-4-1 0 0 0,-4 1 0 0 0,-5 2 0 0 0,-5-5 0 0 0,-1 0 0 0 0,5 1 0 0 0,2 4 0 0 0,7-6 0 0 0,8-7 0 0 0,8-1 0 0 0,-2 4 0 0 0,-6 5 0 0 0,9-4 0 0 0,-2-6 0 0 0,-7 1 0 0 0,1-12 0 0 0,-4-8 0 0 0,2 4 0 0 0,-3-9 0 0 0,-6 6 0 0 0,-4 0 0 0 0,-5 0 0 0 0,5-1 0 0 0,-8-1 0 0 0,-4-1 0 0 0,-2 7 0 0 0,-8-6 0 0 0,6-4 0 0 0,-5-9 0 0 0,0 5 0 0 0,-7 3 0 0 0,1 2 0 0 0,2 1 0 0 0,-5 1 0 0 0,-5-1 0 0 0,-1 0 0 0 0,-2 0 0 0 0,-5-1 0 0 0,3 0 0 0 0,-2 0 0 0 0,-3 0 0 0 0,-3 0 0 0 0,-4 0 0 0 0,-2 0 0 0 0,6 0 0 0 0,1 0 0 0 0,-1 0 0 0 0,-2 0 0 0 0,-2 0 0 0 0,-2 0 0 0 0,-1 0 0 0 0,-2 0 0 0 0,0 0 0 0 0,0 0 0 0 0,0 0 0 0 0,-1 0 0 0 0,1-8 0 0 0,0-2 0 0 0,-1-8 0 0 0,9-24 0 0 0,3-13 0 0 0,-1 4 0 0 0,-2 1 0 0 0,-3 10 0 0 0,-1 12 0 0 0,-2 11 0 0 0,-2 7 0 0 0,0-9 0 0 0,0-2 0 0 0,0 3 0 0 0,-1 4 0 0 0,1 5 0 0 0,0 4 0 0 0,0 2 0 0 0,-8-6 0 0 0,-11 7 0 0 0,-1 4 0 0 0,-14 0 0 0 0,0 1 0 0 0,-3 8 0 0 0,-3-6 0 0 0,-2 3 0 0 0,-9-6 0 0 0,-5-5 0 0 0,-8-1 0 0 0,-1 0 0 0 0,-5 9 0 0 0,-6 3 0 0 0,2 0 0 0 0,5-1 0 0 0,-8 6 0 0 0,0-7 0 0 0,6 3 0 0 0,0 1 0 0 0,-13 5 0 0 0,1 2 0 0 0,-1-4 0 0 0,-2 5 0 0 0,-2 7 0 0 0,-2-1 0 0 0,7 3 0 0 0,2-3 0 0 0,-2 3 0 0 0,7 4 0 0 0,-1 5 0 0 0,6 4 0 0 0,-9 3 0 0 0,2 2 0 0 0,6 1 0 0 0,7-7 0 0 0,-8-3 0 0 0,0 1 0 0 0,4-6 0 0 0,-1-1 0 0 0,-4 3 0 0 0,-6 4 0 0 0,3 2 0 0 0,7 4 0 0 0,0-7 0 0 0,4-1 0 0 0,5 2 0 0 0,-3 2 0 0 0,2 2 0 0 0,4 2 0 0 0,-4 1 0 0 0,0 2 0 0 0,4 0 0 0 0,3 0 0 0 0,4 1 0 0 0,2-1 0 0 0,2 0 0 0 0,0 1 0 0 0,2-1 0 0 0,0 0 0 0 0,-1 0 0 0 0,1 0 0 0 0,-1 0 0 0 0,-7 8 0 0 0,-4 2 0 0 0,9 0-16383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8"/>
    </inkml:context>
    <inkml:brush xml:id="br0">
      <inkml:brushProperty name="width" value="0.1" units="cm"/>
      <inkml:brushProperty name="height" value="0.1" units="cm"/>
      <inkml:brushProperty name="color" value="#FFFFFF"/>
    </inkml:brush>
  </inkml:definitions>
  <inkml:trace contextRef="#ctx0" brushRef="#br0">9763 3254 16383 0 0,'0'8'0'0'0,"8"3"0"0"0,2-1-16383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79"/>
    </inkml:context>
    <inkml:brush xml:id="br0">
      <inkml:brushProperty name="width" value="0.1" units="cm"/>
      <inkml:brushProperty name="height" value="0.1" units="cm"/>
      <inkml:brushProperty name="color" value="#FFFFFF"/>
    </inkml:brush>
  </inkml:definitions>
  <inkml:trace contextRef="#ctx0" brushRef="#br0">10319 3863 16383 0 0,'0'0'-16383'0'0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80"/>
    </inkml:context>
    <inkml:brush xml:id="br0">
      <inkml:brushProperty name="width" value="0.1" units="cm"/>
      <inkml:brushProperty name="height" value="0.1" units="cm"/>
      <inkml:brushProperty name="color" value="#FFFFFF"/>
    </inkml:brush>
  </inkml:definitions>
  <inkml:trace contextRef="#ctx0" brushRef="#br0">12806 4286 16383 0 0,'0'0'-16383'0'0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81"/>
    </inkml:context>
    <inkml:brush xml:id="br0">
      <inkml:brushProperty name="width" value="0.1" units="cm"/>
      <inkml:brushProperty name="height" value="0.1" units="cm"/>
      <inkml:brushProperty name="color" value="#FFFFFF"/>
    </inkml:brush>
  </inkml:definitions>
  <inkml:trace contextRef="#ctx0" brushRef="#br0">13335 4524 16383 0 0,'0'0'-16383'0'0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2.482"/>
    </inkml:context>
    <inkml:brush xml:id="br0">
      <inkml:brushProperty name="width" value="0.1" units="cm"/>
      <inkml:brushProperty name="height" value="0.1" units="cm"/>
      <inkml:brushProperty name="color" value="#FFFFFF"/>
    </inkml:brush>
  </inkml:definitions>
  <inkml:trace contextRef="#ctx0" brushRef="#br0">12859 4763 16383 0 0,'0'0'-16383'0'0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context>
    <inkml:brush xml:id="br0">
      <inkml:brushProperty name="width" value="0.1" units="cm"/>
      <inkml:brushProperty name="height" value="0.1" units="cm"/>
      <inkml:brushProperty name="color" value="#FF0066"/>
    </inkml:brush>
  </inkml:definitions>
  <inkml:trace contextRef="#ctx0" brushRef="#br0">18045 8070 16383 0 0,'0'0'-16383'0'0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context>
    <inkml:brush xml:id="br0">
      <inkml:brushProperty name="width" value="0.1" units="cm"/>
      <inkml:brushProperty name="height" value="0.1" units="cm"/>
      <inkml:brushProperty name="color" value="#FF0066"/>
    </inkml:brush>
  </inkml:definitions>
  <inkml:trace contextRef="#ctx0" brushRef="#br0">30906 8255 16383 0 0,'8'0'0'0'0,"3"8"0"0"0,-1 10 0 0 0,-2 10 0 0 0,-3 8 0 0 0,-1 6 0 0 0,-2 4 0 0 0,-2 1 0 0 0,0 1 0 0 0,0 0 0 0 0,0 0 0 0 0,-1-1 0 0 0,1 0 0 0 0,0-1 0 0 0,-1 0 0 0 0,9 0 0 0 0,3 0 0 0 0,-2 0 0 0 0,-1 0 0 0 0,-2 0 0 0 0,-2 0 0 0 0,-2 0 0 0 0,-2 0 0 0 0,0 0 0 0 0,0 0 0 0 0,0 0 0 0 0,-1 0 0 0 0,1 0 0 0 0,0 0 0 0 0,-1 0 0 0 0,1 0 0 0 0,-8 0 0 0 0,-2 0 0 0 0,-8-8 0 0 0,0-2 0 0 0,2 0 0 0 0,-3-6 0 0 0,-7 0 0 0 0,-6-5 0 0 0,-14 1 0 0 0,-7-5 0 0 0,-2-4 0 0 0,1-7 0 0 0,1-4 0 0 0,2-3 0 0 0,2-2 0 0 0,1-2 0 0 0,10 8 0 0 0,2 2 0 0 0,0 0 0 0 0,-1-2 0 0 0,-3-1 0 0 0,-3-3 0 0 0,7 6 0 0 0,2 3 0 0 0,5 5 0 0 0,1 1 0 0 0,5 5 0 0 0,7 7 0 0 0,5 5 0 0 0,13-2 0 0 0,6 0 0 0 0,2 10 0 0 0,6-1 0 0 0,2-1 0 0 0,-4 1 0 0 0,5-7 0 0 0,-2-2 0 0 0,-3 2 0 0 0,4-5 0 0 0,-1-1 0 0 0,-4 4 0 0 0,4 3 0 0 0,-1 4 0 0 0,4-5 0 0 0,0-1 0 0 0,-5 2 0 0 0,-4 3 0 0 0,-4 2 0 0 0,-3 2 0 0 0,-3 1 0 0 0,-1 2 0 0 0,-1 0 0 0 0,1 1 0 0 0,-1-1 0 0 0,0 1 0 0 0,-7-1 0 0 0,-11-7 0 0 0,-9-4 0 0 0,-8-6 0 0 0,-6-9 0 0 0,-4-8 0 0 0,-1-6 0 0 0,7 4 0 0 0,-5 0 0 0 0,-3-1 0 0 0,-2-3 0 0 0,-7-1 0 0 0,-2 5 0 0 0,2 1 0 0 0,1-1 0 0 0,-12-2 0 0 0,-2-3 0 0 0,-6-2 0 0 0,-5-1 0 0 0,-12-10 0 0 0,-6-2 0 0 0,-10-8 0 0 0,-2-1 0 0 0,11 3 0 0 0,13 4 0 0 0,7 4 0 0 0,9 4 0 0 0,0 2 0 0 0,6 1 0 0 0,5 2 0 0 0,5-1 0 0 0,4 1 0 0 0,3 0 0 0 0,2-1 0 0 0,1 1 0 0 0,0-1 0 0 0,0 0 0 0 0,0 0 0 0 0,-1 0 0 0 0,1 0 0 0 0,-1 0 0 0 0,0 0 0 0 0,-8 0 0 0 0,-10 0 0 0 0,-3 0 0 0 0,3 0 0 0 0,-3 0 0 0 0,-7 0 0 0 0,-5 0 0 0 0,-14 0 0 0 0,-6 0 0 0 0,-18 0 0 0 0,-27 0 0 0 0,-22 0 0 0 0,-13 0 0 0 0,0 0 0 0 0,0 0 0 0 0,14 8 0 0 0,19 2 0 0 0,12 8 0 0 0,12 0 0 0 0,20-2 0 0 0,19-5 0 0 0,23 5 0 0 0,15-1 0 0 0,7-4 0 0 0,1-2 0 0 0,1-4 0 0 0,-11 6 0 0 0,-4 0 0 0 0,-2-1 0 0 0,1-2 0 0 0,-15-3 0 0 0,-3-2 0 0 0,-6-2 0 0 0,2 7 0 0 0,-9 2 0 0 0,1 8 0 0 0,-1-1 0 0 0,6-1 0 0 0,0-5 0 0 0,-2-4 0 0 0,4-3 0 0 0,8-2 0 0 0,6-1 0 0 0,7-2 0 0 0,4 0 0 0 0,-5 1 0 0 0,-1-1 0 0 0,2 8 0 0 0,-7 3 0 0 0,0 0 0 0 0,3-2 0 0 0,3-2 0 0 0,3-3 0 0 0,-6-1 0 0 0,0-1 0 0 0,2-1 0 0 0,3 0 0 0 0,1-1 0 0 0,4 1 0 0 0,0 0 0 0 0,2-1 0 0 0,0 1 0 0 0,1 0 0 0 0,-1 0 0 0 0,-15 0 0 0 0,-13 0 0 0 0,-10 0 0 0 0,-14 0 0 0 0,-6 0 0 0 0,-9 0 0 0 0,8 0 0 0 0,12 0 0 0 0,0 0 0 0 0,0 0 0 0 0,7 0 0 0 0,4 0 0 0 0,-1 0 0 0 0,-2 0 0 0 0,-9 0 0 0 0,-5 0 0 0 0,-1 0 0 0 0,1 0 0 0 0,1 0 0 0 0,10 0 0 0 0,12 0 0 0 0,11 0 0 0 0,1 0 0 0 0,-5 0 0 0 0,-13 0 0 0 0,-25 0 0 0 0,-24 0 0 0 0,-23 0 0 0 0,-15 0 0 0 0,-3 0 0 0 0,-4 0 0 0 0,-2 0 0 0 0,4 0 0 0 0,10 0 0 0 0,8 0 0 0 0,23 0 0 0 0,19 0 0 0 0,21 0 0 0 0,18 0 0 0 0,14 0 0 0 0,10 0 0 0 0,5 0 0 0 0,3 0 0 0 0,1 0 0 0 0,0 0 0 0 0,-1 0 0 0 0,-1 0 0 0 0,0 0 0 0 0,-10 0 0 0 0,-2 0 0 0 0,0-8 0 0 0,-6-2 0 0 0,-8 0 0 0 0,0 2 0 0 0,4 2 0 0 0,-2 3 0 0 0,2-7 0 0 0,5-1 0 0 0,5 1 0 0 0,4 2 0 0 0,-5 3 0 0 0,-16 2 0 0 0,-27 1 0 0 0,-35 2 0 0 0,-50 0 0 0 0,-48 0 0 0 0,-24 1 0 0 0,-38-1 0 0 0,-1 8 0 0 0,12 3 0 0 0,6 7 0 0 0,20 0 0 0 0,30-2 0 0 0,30 3 0 0 0,25-1 0 0 0,27-3 0 0 0,15 2 0 0 0,13 0 0 0 0,12-4 0 0 0,16-4 0 0 0,7 4 0 0 0,2 1 0 0 0,-8-3 0 0 0,-12-3 0 0 0,-6 4 0 0 0,1 2 0 0 0,-6-3 0 0 0,1-3 0 0 0,-4-3 0 0 0,2-2 0 0 0,-4-2 0 0 0,3 0 0 0 0,5-2 0 0 0,-3 1 0 0 0,-5-1 0 0 0,1 1 0 0 0,-3-1 0 0 0,3 1 0 0 0,-2 0 0 0 0,-4 0 0 0 0,-6 0 0 0 0,-4 0 0 0 0,-3 0 0 0 0,-2 0 0 0 0,-1 0 0 0 0,-9 0 0 0 0,6 0 0 0 0,2 0 0 0 0,10 0 0 0 0,4 0 0 0 0,6 0 0 0 0,9 0 0 0 0,7 0 0 0 0,5 0 0 0 0,4 0 0 0 0,10 0 0 0 0,20-8 0 0 0,12-2 0 0 0,-1 0 0 0 0,2 2 0 0 0,1-6 0 0 0,1 1 0 0 0,2 1 0 0 0,-8 3 0 0 0,-2-5 0 0 0,2 1 0 0 0,1-6 0 0 0,-5 0 0 0 0,-1 4 0 0 0,2 4 0 0 0,4 4 0 0 0,-6 3 0 0 0,1 2 0 0 0,1 2 0 0 0,4 1 0 0 0,10-8 0 0 0,6-3 0 0 0,0 1 0 0 0,0 2 0 0 0,-2 1 0 0 0,-2 3 0 0 0,-1 1 0 0 0,-2 1 0 0 0,-1 1 0 0 0,0 0 0 0 0,0 1 0 0 0,-1-1 0 0 0,-7 1 0 0 0,-18-1 0 0 0,-28 0 0 0 0,-45 0 0 0 0,-28 0 0 0 0,-32 0 0 0 0,-28 0 0 0 0,-29 0 0 0 0,-9 0 0 0 0,2 0 0 0 0,8 0 0 0 0,17 0 0 0 0,27 0 0 0 0,26 0 0 0 0,22 0 0 0 0,25 0 0 0 0,21 0 0 0 0,23 0 0 0 0,14 0 0 0 0,5 0 0 0 0,9 0 0 0 0,8 0 0 0 0,8 0 0 0 0,-2 0 0 0 0,0 0 0 0 0,3 0 0 0 0,3 0 0 0 0,-6 0 0 0 0,-1 0 0 0 0,3 0 0 0 0,-6 0 0 0 0,-23 0 0 0 0,-29 0 0 0 0,-41 0 0 0 0,-34 0 0 0 0,-16 0 0 0 0,-13 0 0 0 0,16 0 0 0 0,26 0 0 0 0,36 0 0 0 0,33 0 0 0 0,27 0 0 0 0,20 0 0 0 0,11 0 0 0 0,8 0 0 0 0,1 0 0 0 0,1 0 0 0 0,-1-8 0 0 0,-2-2 0 0 0,-1 0 0 0 0,-10 2 0 0 0,-2 2 0 0 0,-1 3 0 0 0,2-7 0 0 0,2-1 0 0 0,2 1 0 0 0,2 2 0 0 0,8-5 0 0 0,-3 0 0 0 0,-3-7 0 0 0,-2 1 0 0 0,-8 4 0 0 0,-2-4 0 0 0,1 2 0 0 0,-6-5 0 0 0,0 2 0 0 0,4 4 0 0 0,3-3 0 0 0,3 2 0 0 0,4 4 0 0 0,1 4 0 0 0,2 3 0 0 0,0 3 0 0 0,1 2 0 0 0,0 1 0 0 0,-1 1 0 0 0,9-8 0 0 0,1-10 0 0 0,0-3 0 0 0,-2 2 0 0 0,-2 5 0 0 0,5-4 0 0 0,9-7 0 0 0,9-6 0 0 0,7-15 0 0 0,6-7 0 0 0,3-3 0 0 0,-6-7 0 0 0,-2-1 0 0 0,1 2 0 0 0,1 4 0 0 0,3 3 0 0 0,1 4 0 0 0,2 2 0 0 0,0-6 0 0 0,1-10 0 0 0,0-10 0 0 0,1 1 0 0 0,-1 4 0 0 0,0 6 0 0 0,1 6 0 0 0,-1 5 0 0 0,8 12 0 0 0,2 4 0 0 0,0-8 0 0 0,6-3 0 0 0,8-2 0 0 0,0 0 0 0 0,-5 0 0 0 0,4 8 0 0 0,-4-4 0 0 0,-4-2 0 0 0,3-10 0 0 0,-1-2 0 0 0,3 9 0 0 0,0-3 0 0 0,3 8 0 0 0,-2 3 0 0 0,-5 2 0 0 0,4 7 0 0 0,-3 9-16383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context>
    <inkml:brush xml:id="br0">
      <inkml:brushProperty name="width" value="0.1" units="cm"/>
      <inkml:brushProperty name="height" value="0.1" units="cm"/>
      <inkml:brushProperty name="color" value="#FF0066"/>
    </inkml:brush>
  </inkml:definitions>
  <inkml:trace contextRef="#ctx0" brushRef="#br0">31437 8943 16383 0 0,'8'0'0'0'0,"2"8"0"0"0,8 2 0 0 0,8 0 0 0 0,8-2 0 0 0,5-2 0 0 0,5 5 0 0 0,2 1 0 0 0,2 7 0 0 0,7 15 0 0 0,19 2 0 0 0,11 11 0 0 0,16 4 0 0 0,6 3 0 0 0,0 6 0 0 0,6 2 0 0 0,-9 6 0 0 0,-6-1 0 0 0,-4-4 0 0 0,-11-5 0 0 0,-3 3 0 0 0,-8 0 0 0 0,-8-4 0 0 0,-7 5 0 0 0,-6 0 0 0 0,-3 4 0 0 0,6 7 0 0 0,1 7 0 0 0,-1 13 0 0 0,-1 6 0 0 0,13 18 0 0 0,3 5 0 0 0,-1 5 0 0 0,2 4 0 0 0,-2-4 0 0 0,2-1 0 0 0,-2-5 0 0 0,-13-17 0 0 0,-8-9 0 0 0,-4-13 0 0 0,-10-14 0 0 0,-10-9 0 0 0,-1-15 0 0 0,-5 0 0 0 0,-4 1 0 0 0,-6 8 0 0 0,-3 3 0 0 0,6 8 0 0 0,0 8 0 0 0,-1 0 0 0 0,-2 4 0 0 0,-2 4 0 0 0,-2-4 0 0 0,-2-6 0 0 0,0-8 0 0 0,-2-7 0 0 0,1-4 0 0 0,0 4 0 0 0,-1 1 0 0 0,1-1 0 0 0,0-3 0 0 0,0-1 0 0 0,-1 5 0 0 0,-6 2 0 0 0,-4-2 0 0 0,1 6 0 0 0,-5-1 0 0 0,-9-2 0 0 0,0-3 0 0 0,-4-4 0 0 0,-4-3 0 0 0,2-1 0 0 0,-1-2 0 0 0,5 0 0 0 0,-9-9 0 0 0,1-2 0 0 0,-1 1 0 0 0,-2-7 0 0 0,-4 1 0 0 0,-1-5 0 0 0,-2-7 0 0 0,-2-7 0 0 0,0-5 0 0 0,-1-3 0 0 0,-15-3 0 0 0,-13 0 0 0 0,-2-2 0 0 0,-10 1 0 0 0,-8 0 0 0 0,-17 0 0 0 0,-6 1 0 0 0,-15-9 0 0 0,-7-9 0 0 0,-4-2 0 0 0,7 2 0 0 0,3 4 0 0 0,10-3 0 0 0,1 1 0 0 0,-1 4 0 0 0,-4-5 0 0 0,5 2 0 0 0,0 2 0 0 0,5-4 0 0 0,-1 1 0 0 0,-4 3 0 0 0,4 4 0 0 0,14-4 0 0 0,1-1 0 0 0,3-5 0 0 0,3 1 0 0 0,-5-5 0 0 0,-9 2 0 0 0,-17 4 0 0 0,-9-3 0 0 0,-5-5 0 0 0,-10 1 0 0 0,-10-3 0 0 0,0-5 0 0 0,3 3 0 0 0,-2 7 0 0 0,11 6 0 0 0,8 7 0 0 0,4 5 0 0 0,11 2 0 0 0,3-5 0 0 0,7-3 0 0 0,-7 2 0 0 0,-6 1 0 0 0,-20-6 0 0 0,-8 0 0 0 0,-23-6 0 0 0,-13 0 0 0 0,-20 4 0 0 0,-20-5 0 0 0,-1 3 0 0 0,0-5 0 0 0,1-6 0 0 0,1 2 0 0 0,10 5 0 0 0,11-1 0 0 0,2 2 0 0 0,7 5 0 0 0,-2 6 0 0 0,11 3 0 0 0,15 3 0 0 0,15 3 0 0 0,12 0 0 0 0,16 1 0 0 0,16 0 0 0 0,20 0 0 0 0,13-1 0 0 0,12 1 0 0 0,12-1 0 0 0,9 0 0 0 0,-10 0 0 0 0,-17 0 0 0 0,-18 0 0 0 0,-16 8 0 0 0,-11 2 0 0 0,-8 0 0 0 0,4-2 0 0 0,0-2 0 0 0,15-2 0 0 0,11-3 0 0 0,16 0 0 0 0,23 7 0 0 0,15 2 0 0 0,8 7 0 0 0,4 1 0 0 0,1-2 0 0 0,-2-5 0 0 0,7 4 0 0 0,-7 0 0 0 0,-5 4 0 0 0,-10 8 0 0 0,-3 6 0 0 0,-8 6 0 0 0,-8 4 0 0 0,-15 11 0 0 0,-16 3 0 0 0,-14 0 0 0 0,-9-2 0 0 0,0-2 0 0 0,7-10 0 0 0,9 3 0 0 0,7-7 0 0 0,14-1 0 0 0,14 0 0 0 0,13-6 0 0 0,9-9 0 0 0,7 0 0 0 0,2-4 0 0 0,3 2 0 0 0,0-2 0 0 0,-1-4 0 0 0,0-5 0 0 0,0-4 0 0 0,-2-3 0 0 0,1-2 0 0 0,-1-2 0 0 0,-8 1 0 0 0,-10-1 0 0 0,-3 0 0 0 0,-12 0 0 0 0,-18 1 0 0 0,-22-1 0 0 0,-39 1 0 0 0,-23 0 0 0 0,-20 8 0 0 0,-16 3 0 0 0,-9-2 0 0 0,2 7 0 0 0,8 0 0 0 0,10 6 0 0 0,8-2 0 0 0,14-4 0 0 0,8 4 0 0 0,9-3 0 0 0,3-3 0 0 0,5-4 0 0 0,7-5 0 0 0,5-2 0 0 0,4-2 0 0 0,3-1 0 0 0,2-1 0 0 0,-6 1 0 0 0,-4-1 0 0 0,-6 8 0 0 0,-2 3 0 0 0,3 7 0 0 0,4 2 0 0 0,4-4 0 0 0,2 5 0 0 0,11-2 0 0 0,-4-4 0 0 0,-41-4 0 0 0,-69-12 0 0 0,-47-13 0 0 0,-45-12 0 0 0,-35-17 0 0 0,-32-9 0 0 0,-10-3 0 0 0,-12 0 0 0 0,3 2 0 0 0,3 2 0 0 0,12 2 0 0 0,19 2 0 0 0,23 1 0 0 0,17 8 0 0 0,15 4 0 0 0,24 7 0 0 0,11 1 0 0 0,17 5 0 0 0,2-2 0 0 0,-14-4 0 0 0,-11-6 0 0 0,-25-4 0 0 0,-18 4 0 0 0,4-1 0 0 0,4-1 0 0 0,7-3 0 0 0,5 6 0 0 0,11 0 0 0 0,21 6 0 0 0,30 7 0 0 0,12 8 0 0 0,20 5 0 0 0,25 4 0 0 0,25 3 0 0 0,21 1 0 0 0,23 0 0 0 0,19 0 0 0 0,15 1 0 0 0,17-2 0 0 0,2 1 0 0 0,7-1 0 0 0,2 0 0 0 0,6 0 0 0 0,8 0 0 0 0,8 0 0 0 0,5 8 0 0 0,-5 3 0 0 0,9 6 0 0 0,11 9 0 0 0,5 0 0 0 0,0-4 0 0 0,5 1 0 0 0,-1-2 0 0 0,-2-6 0 0 0,2 3 0 0 0,-1-1 0 0 0,-11-5 0 0 0,-7-3 0 0 0,-3-4 0 0 0,-1-2 0 0 0,1-2 0 0 0,0-9 0 0 0,-6-3 0 0 0,-2-8 0 0 0,1 0 0 0 0,3 3 0 0 0,2 4 0 0 0,3 4 0 0 0,1 4 0 0 0,-7-6 0 0 0,-1-16 0 0 0,1-5 0 0 0,-14-11 0 0 0,-4-8 0 0 0,-3-10 0 0 0,-6-3 0 0 0,3-6 0 0 0,1 0 0 0 0,-4-3 0 0 0,6-6 0 0 0,-9-4 0 0 0,3-5 0 0 0,-1-2 0 0 0,7-11 0 0 0,8 5 0 0 0,15 11 0 0 0,9 11 0 0 0,12 2 0 0 0,4 14 0 0 0,7 9 0 0 0,6 4 0 0 0,6 2 0 0 0,5-7 0 0 0,3-12 0 0 0,-7-2 0 0 0,-1 1 0 0 0,1-5 0 0 0,1 2 0 0 0,2 4 0 0 0,2 4 0 0 0,2 5 0 0 0,0 2 0 0 0,1 3 0 0 0,0 1 0 0 0,1 1 0 0 0,-1 0 0 0 0,1-8 0 0 0,-1-3 0 0 0,0 0 0 0 0,0 3 0 0 0,8-7 0 0 0,2 0 0 0 0,8 3 0 0 0,0 2 0 0 0,6-5 0 0 0,-2 0 0 0 0,3 3 0 0 0,5 11 0 0 0,-2 5 0 0 0,-6 2 0 0 0,1 7 0 0 0,-3 18 0 0 0,2 33 0 0 0,14 31 0 0 0,0 21 0 0 0,10 23 0 0 0,-3 3 0 0 0,-1 0 0 0 0,-7-8 0 0 0,-11-11 0 0 0,0-20 0 0 0,-5-11 0 0 0,-6-6 0 0 0,-4-2 0 0 0,3-7 0 0 0,0-3 0 0 0,-2 19 0 0 0,13 24 0 0 0,2 23 0 0 0,5 12 0 0 0,6 2 0 0 0,-4-1 0 0 0,0-11 0 0 0,-5-14 0 0 0,-7-14 0 0 0,-6-11 0 0 0,1-7 0 0 0,-2-4 0 0 0,-2-3 0 0 0,-4 7 0 0 0,5-5 0 0 0,1 5 0 0 0,-3 2 0 0 0,-2 8 0 0 0,-3 8 0 0 0,-2 1 0 0 0,-2 4 0 0 0,0 6 0 0 0,6-4 0 0 0,3-7 0 0 0,-1-7 0 0 0,-1-6 0 0 0,-3-5 0 0 0,-1-4 0 0 0,5-1 0 0 0,2-1 0 0 0,-1-1 0 0 0,-2 9 0 0 0,-3 10 0 0 0,6 11 0 0 0,1 0 0 0 0,-1-5 0 0 0,-4-6 0 0 0,-1-6 0 0 0,-3-5 0 0 0,-2-3 0 0 0,7-2 0 0 0,3-2 0 0 0,6-8 0 0 0,9-18 0 0 0,7-13 0 0 0,6-22 0 0 0,5-9 0 0 0,10-16 0 0 0,3-9 0 0 0,-7-3 0 0 0,-13 7-16383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3.571"/>
    </inkml:context>
    <inkml:brush xml:id="br0">
      <inkml:brushProperty name="width" value="0.1" units="cm"/>
      <inkml:brushProperty name="height" value="0.1" units="cm"/>
      <inkml:brushProperty name="color" value="#E71224"/>
    </inkml:brush>
  </inkml:definitions>
  <inkml:trace contextRef="#ctx0" brushRef="#br0">31068 7197 16383 0 0,'7'0'0'0'0,"4"7"0"0"0,-1 12 0 0 0,5 1 0 0 0,2 14 0 0 0,4 8 0 0 0,7 13 0 0 0,7 5 0 0 0,4 8 0 0 0,5 8 0 0 0,-7 22 0 0 0,8 11 0 0 0,3 9 0 0 0,1 9 0 0 0,0-2 0 0 0,0-6 0 0 0,-8 0 0 0 0,-12-13 0 0 0,-3-8 0 0 0,3-6 0 0 0,-5-2 0 0 0,3 7 0 0 0,-5 2 0 0 0,-5 0 0 0 0,-5 15 0 0 0,2 11 0 0 0,-1 0 0 0 0,-2-5 0 0 0,-3-8 0 0 0,-4-15 0 0 0,-1-8 0 0 0,-2-12 0 0 0,-2-11 0 0 0,1-8 0 0 0,-1-7 0 0 0,1 3 0 0 0,-1 1 0 0 0,1 7 0 0 0,0 16 0 0 0,-8 18 0 0 0,-18 9 0 0 0,-5 9 0 0 0,-5-6 0 0 0,4-14 0 0 0,8-15 0 0 0,-1-13 0 0 0,-4-18 0 0 0,4-9 0 0 0,-2-12 0 0 0,-5-9 0 0 0,-4-9 0 0 0,-4-6 0 0 0,-3-2 0 0 0,-10-3 0 0 0,-4 0 0 0 0,-7 0 0 0 0,-9 0 0 0 0,0 1 0 0 0,-3 0 0 0 0,4 1 0 0 0,-10 0 0 0 0,1-1 0 0 0,0 2 0 0 0,4-1 0 0 0,1 0 0 0 0,-3 0 0 0 0,5 0 0 0 0,6 0 0 0 0,0 0 0 0 0,3 8 0 0 0,5 2 0 0 0,5 0 0 0 0,-4 6 0 0 0,0 8 0 0 0,3 7 0 0 0,2 8 0 0 0,4-5 0 0 0,1 9 0 0 0,-6 5 0 0 0,6 1 0 0 0,-4 9 0 0 0,0 9 0 0 0,-8 10 0 0 0,-1-1 0 0 0,-6 11 0 0 0,2-3 0 0 0,-5 1 0 0 0,-5-6 0 0 0,2-2 0 0 0,-1-13 0 0 0,-5-10 0 0 0,4-6 0 0 0,8-11 0 0 0,-9-5 0 0 0,1 1 0 0 0,6-6 0 0 0,-9-7 0 0 0,-7-7 0 0 0,-4-6 0 0 0,-10-4 0 0 0,-4-2 0 0 0,-8-2 0 0 0,-8 0 0 0 0,-7-1 0 0 0,-6 1 0 0 0,4 0 0 0 0,1-7 0 0 0,-1-11 0 0 0,-3-1 0 0 0,-9-14 0 0 0,-6-8 0 0 0,1-5 0 0 0,0-3 0 0 0,2 0 0 0 0,-6-7 0 0 0,7 5 0 0 0,4 5 0 0 0,11 9 0 0 0,3 4 0 0 0,-1 0 0 0 0,-2-2 0 0 0,-3 5 0 0 0,5 7 0 0 0,-7 1 0 0 0,-4-4 0 0 0,5 3 0 0 0,1 5 0 0 0,1 6 0 0 0,5 5 0 0 0,-6 4 0 0 0,-5 3 0 0 0,-11 1 0 0 0,-11 1 0 0 0,-10 0 0 0 0,-8 0 0 0 0,-21 0 0 0 0,-16 0 0 0 0,-3-1 0 0 0,-5 8 0 0 0,6 10 0 0 0,6 3 0 0 0,16 4 0 0 0,18-1 0 0 0,14 3 0 0 0,4 5 0 0 0,13 4 0 0 0,7-3 0 0 0,12-8 0 0 0,10 0 0 0 0,19 4 0 0 0,0 4 0 0 0,10-3 0 0 0,4-7 0 0 0,-1 1 0 0 0,0 3 0 0 0,-3-1 0 0 0,-3-7 0 0 0,7 2 0 0 0,2 5 0 0 0,6-1 0 0 0,7-6 0 0 0,1 2 0 0 0,3-2 0 0 0,4 3 0 0 0,5-2 0 0 0,4-5 0 0 0,-6 4 0 0 0,7 5 0 0 0,4 0 0 0 0,1-5 0 0 0,2 2 0 0 0,-1-2 0 0 0,7 3 0 0 0,-6 6 0 0 0,-4 6 0 0 0,-9 5 0 0 0,4 4 0 0 0,3 2 0 0 0,2 1 0 0 0,1 1 0 0 0,1 8 0 0 0,-1-5 0 0 0,8-4 0 0 0,2-9 0 0 0,7-3 0 0 0,8 0 0 0 0,0-6 0 0 0,4 1 0 0 0,-4-5 0 0 0,-7-6 0 0 0,3 1 0 0 0,-4-3 0 0 0,3 5 0 0 0,-9 6 0 0 0,-15 6 0 0 0,-7 5 0 0 0,-9-3 0 0 0,-2-1 0 0 0,3-5 0 0 0,-4 0 0 0 0,-5-5 0 0 0,1 1 0 0 0,6-4 0 0 0,-2-4 0 0 0,-5-7 0 0 0,2-4 0 0 0,-3-3 0 0 0,-4-2 0 0 0,-4-2 0 0 0,-12 0 0 0 0,-6 0 0 0 0,-1 0 0 0 0,0 0 0 0 0,-5 1 0 0 0,-1 0 0 0 0,3-1 0 0 0,-6 1 0 0 0,2 0 0 0 0,-5 1 0 0 0,-7-1 0 0 0,-6-8 0 0 0,-6-3 0 0 0,5 2 0 0 0,8-7 0 0 0,8 0 0 0 0,0 2 0 0 0,3 4 0 0 0,4 4 0 0 0,13 2 0 0 0,5 3 0 0 0,2 0 0 0 0,7 2 0 0 0,10 7 0 0 0,7 3 0 0 0,7 0 0 0 0,4-3 0 0 0,3-2 0 0 0,-7-2 0 0 0,-1-2 0 0 0,-8-1 0 0 0,-1-1 0 0 0,-6-1 0 0 0,2 1 0 0 0,4 0 0 0 0,-3-1 0 0 0,-6 1 0 0 0,1 0 0 0 0,6 0 0 0 0,5 0 0 0 0,-2 0 0 0 0,1 0 0 0 0,-4 0 0 0 0,-8 0 0 0 0,-6 0 0 0 0,-13 0 0 0 0,-15-8 0 0 0,-12-10 0 0 0,-18-11 0 0 0,-1 1 0 0 0,-8 5 0 0 0,5-3 0 0 0,3 5 0 0 0,1 5 0 0 0,9 5 0 0 0,2 5 0 0 0,15 3 0 0 0,11-5 0 0 0,14-2 0 0 0,7 1 0 0 0,0 2 0 0 0,-1 2 0 0 0,-4 3 0 0 0,-2 0 0 0 0,-2 2 0 0 0,-11 0 0 0 0,-10 0 0 0 0,-20 8 0 0 0,-18 3 0 0 0,-15-1 0 0 0,-12-1 0 0 0,-8 4 0 0 0,-11 9 0 0 0,3 8 0 0 0,2 7 0 0 0,-5 5 0 0 0,-1-5 0 0 0,0-1 0 0 0,3-6 0 0 0,-6-8 0 0 0,-1-1 0 0 0,11 13 0 0 0,5-1 0 0 0,10 3 0 0 0,11-5 0 0 0,9 0 0 0 0,7 3 0 0 0,13 3 0 0 0,13 3 0 0 0,11-5 0 0 0,8-1 0 0 0,-2 2 0 0 0,1-5 0 0 0,9 0 0 0 0,5 2 0 0 0,9-4 0 0 0,10-8 0 0 0,2 2 0 0 0,3-4 0 0 0,5-5 0 0 0,5-5 0 0 0,3 3 0 0 0,-6 1 0 0 0,0-3 0 0 0,0-2 0 0 0,-5-3 0 0 0,0-3 0 0 0,3-1 0 0 0,2-1 0 0 0,-4 0 0 0 0,-7 0 0 0 0,-1-1 0 0 0,4 1 0 0 0,4-1 0 0 0,6 1 0 0 0,3-8 0 0 0,-5-2 0 0 0,-1-8 0 0 0,2-1 0 0 0,-6 4 0 0 0,0-5 0 0 0,2-5 0 0 0,-4 0 0 0 0,1 5 0 0 0,2-2 0 0 0,5 3 0 0 0,3-3 0 0 0,-5 2 0 0 0,-1-4 0 0 0,2 3 0 0 0,-5-3 0 0 0,-8 2 0 0 0,-1-2 0 0 0,-3 2 0 0 0,-13-3 0 0 0,-7-4 0 0 0,4 2 0 0 0,1 6 0 0 0,1-2 0 0 0,-2-4 0 0 0,8 2 0 0 0,9 6 0 0 0,1-3 0 0 0,5-4 0 0 0,-1 2 0 0 0,1 4 0 0 0,-2-1 0 0 0,2 2 0 0 0,4-3 0 0 0,-2 2 0 0 0,-7-3 0 0 0,1 2 0 0 0,5 5 0 0 0,6 4 0 0 0,5-2 0 0 0,3 0 0 0 0,3 3 0 0 0,2 3 0 0 0,1-4 0 0 0,0-1 0 0 0,0 2 0 0 0,0 3 0 0 0,-1 2 0 0 0,1 4 0 0 0,7-8 0 0 0,2 0 0 0 0,0 0 0 0 0,-2 3 0 0 0,-2 2 0 0 0,-3 2 0 0 0,-1-7 0 0 0,-1-1 0 0 0,-1-6 0 0 0,-1-1 0 0 0,1 2 0 0 0,0-2 0 0 0,-9-8 0 0 0,-1 2 0 0 0,0 4 0 0 0,9-2 0 0 0,6 3 0 0 0,1-3 0 0 0,8-6 0 0 0,2 1 0 0 0,-3-9 0 0 0,-11-7 0 0 0,-5-4 0 0 0,-3-10 0 0 0,0-10 0 0 0,1-2 0 0 0,1 3 0 0 0,1 5 0 0 0,2 4 0 0 0,8 6 0 0 0,3 10 0 0 0,8 4 0 0 0,1 2 0 0 0,5-10 0 0 0,-2-5 0 0 0,3-9 0 0 0,6-3 0 0 0,-3-14 0 0 0,2-2 0 0 0,3-12 0 0 0,4 3 0 0 0,4-1 0 0 0,2 0 0 0 0,3-9 0 0 0,0-11 0 0 0,0-11 0 0 0,1-9 0 0 0,0-6 0 0 0,-8 5 0 0 0,-3 7 0 0 0,0 10 0 0 0,2 8 0 0 0,2 6 0 0 0,3 4 0 0 0,1 3 0 0 0,1 8 0 0 0,1 11 0 0 0,8-6 0 0 0,3 3 0 0 0,-1 5 0 0 0,7 0 0 0 0,7-4 0 0 0,0-5 0 0 0,11-5 0 0 0,8-3 0 0 0,-3-4 0 0 0,-1 7 0 0 0,0 10 0 0 0,-5 9 0 0 0,-10 8 0 0 0,0 6 0 0 0,-4 4 0 0 0,-6 2 0 0 0,-6 0 0 0 0,5 9 0 0 0,7 10 0 0 0,0 2 0 0 0,5 4 0 0 0,-2 7-16383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4.318"/>
    </inkml:context>
    <inkml:brush xml:id="br0">
      <inkml:brushProperty name="width" value="0.1" units="cm"/>
      <inkml:brushProperty name="height" value="0.1" units="cm"/>
      <inkml:brushProperty name="color" value="#E71224"/>
    </inkml:brush>
  </inkml:definitions>
  <inkml:trace contextRef="#ctx0" brushRef="#br0">7900 4479 16383 0 0,'-8'0'0'0'0,"-10"0"0"0"0,-2 7 0 0 0,-6 4 0 0 0,-6-1 0 0 0,-21-2 0 0 0,-25-3 0 0 0,-23-1 0 0 0,-25-2 0 0 0,-15-1 0 0 0,-15-1 0 0 0,-4-1 0 0 0,2 1 0 0 0,3-1 0 0 0,14-7 0 0 0,14-2 0 0 0,14-1 0 0 0,9 3 0 0 0,8 3 0 0 0,4 1 0 0 0,-5 2 0 0 0,5 2 0 0 0,-5 0 0 0 0,-1 8 0 0 0,0 3 0 0 0,1-1 0 0 0,-14-2 0 0 0,4-2 0 0 0,4 6 0 0 0,12 0 0 0 0,6-1 0 0 0,10 5 0 0 0,1-1 0 0 0,6-2 0 0 0,-1-3 0 0 0,-5-4 0 0 0,-5 5 0 0 0,-5 1 0 0 0,-4-2 0 0 0,-2-3 0 0 0,-10 6 0 0 0,-3 1 0 0 0,0 5 0 0 0,10-1 0 0 0,5-2 0 0 0,1-5 0 0 0,9-4 0 0 0,1-3 0 0 0,-2 5 0 0 0,5 2 0 0 0,8-2 0 0 0,6-2 0 0 0,-2-2 0 0 0,2-2 0 0 0,3 6 0 0 0,4 2 0 0 0,2-1 0 0 0,3-3 0 0 0,2-1 0 0 0,0-3 0 0 0,0-2 0 0 0,1 8 0 0 0,0 1 0 0 0,-1-1 0 0 0,-7-1 0 0 0,-11-3 0 0 0,-3-2 0 0 0,3-1 0 0 0,5-1 0 0 0,3-1 0 0 0,5 7 0 0 0,2 3 0 0 0,2 0 0 0 0,2-3 0 0 0,0-1 0 0 0,-1-3 0 0 0,1-1 0 0 0,0-1 0 0 0,-1-1 0 0 0,-7-1 0 0 0,4 9 0 0 0,4 2 0 0 0,0-1 0 0 0,2-1 0 0 0,-1-2 0 0 0,-1-3 0 0 0,1-1 0 0 0,-10-1 0 0 0,-10-1 0 0 0,-2-1 0 0 0,2 9 0 0 0,5 2 0 0 0,3-1 0 0 0,5-1 0 0 0,10 5 0 0 0,-3 9 0 0 0,-3 0 0 0 0,0 5 0 0 0,0 5 0 0 0,7 5 0 0 0,3-4 0 0 0,1 9 0 0 0,-3 4 0 0 0,6 2 0 0 0,1 2 0 0 0,-2 7 0 0 0,5 2 0 0 0,-1 6 0 0 0,-3 9 0 0 0,4-2 0 0 0,8-4 0 0 0,6-6 0 0 0,6-7 0 0 0,5-3 0 0 0,3 4 0 0 0,2 0 0 0 0,8-1 0 0 0,3-2 0 0 0,-1-2 0 0 0,6 5 0 0 0,-1 10 0 0 0,6 0 0 0 0,6-2 0 0 0,-1-5 0 0 0,2-4 0 0 0,5-4 0 0 0,-4-3 0 0 0,0 7 0 0 0,4 1 0 0 0,3 7 0 0 0,4 0 0 0 0,2-2 0 0 0,10 4 0 0 0,11-1 0 0 0,3-4 0 0 0,6-5 0 0 0,-10-3 0 0 0,0-2 0 0 0,-3-3 0 0 0,-3-9 0 0 0,-5-3 0 0 0,-2 0 0 0 0,-2 2 0 0 0,6 3 0 0 0,2-6 0 0 0,7 0 0 0 0,8 9 0 0 0,16 5 0 0 0,1 3 0 0 0,-7 0 0 0 0,-1-9 0 0 0,-7-11 0 0 0,-15-3 0 0 0,-11-7 0 0 0,4-6 0 0 0,0 2 0 0 0,7 5 0 0 0,9 0 0 0 0,26 3 0 0 0,11-2 0 0 0,4-5 0 0 0,0-6 0 0 0,-11-4 0 0 0,-7-5 0 0 0,-10-1 0 0 0,-11-3 0 0 0,-10 0 0 0 0,-7 0 0 0 0,-4 0 0 0 0,-10-7 0 0 0,-5-3 0 0 0,1 1 0 0 0,2-6 0 0 0,3-1 0 0 0,3-4 0 0 0,1 1 0 0 0,2-4 0 0 0,1-6 0 0 0,0 2 0 0 0,-7-1 0 0 0,-3 3 0 0 0,1 7 0 0 0,-7-1 0 0 0,0 2 0 0 0,3 4 0 0 0,-5-2 0 0 0,2 0 0 0 0,-6-4 0 0 0,2 1 0 0 0,4-4 0 0 0,5 2 0 0 0,4-3 0 0 0,4 2 0 0 0,1 5 0 0 0,2-3 0 0 0,1 3 0 0 0,-8-4 0 0 0,-2 1 0 0 0,0 5 0 0 0,1 4 0 0 0,3-3 0 0 0,1 0 0 0 0,3 3 0 0 0,0-4 0 0 0,1-1 0 0 0,-8-4 0 0 0,-9-7 0 0 0,-3 1 0 0 0,2 4 0 0 0,-3 0 0 0 0,1 2 0 0 0,-3-3 0 0 0,2 3 0 0 0,-3-4 0 0 0,-5-5 0 0 0,1 3 0 0 0,7-3 0 0 0,-1-4 0 0 0,-6-4 0 0 0,-4-4 0 0 0,-6-2 0 0 0,-4-3 0 0 0,-2 0 0 0 0,-2-8 0 0 0,-1-4 0 0 0,0 2 0 0 0,0 1 0 0 0,0 3 0 0 0,1 2 0 0 0,-1 2 0 0 0,1 1 0 0 0,0 1 0 0 0,0 1 0 0 0,0-1 0 0 0,8 1 0 0 0,2-1 0 0 0,8 0 0 0 0,0 0 0 0 0,6 8 0 0 0,6 10 0 0 0,-2 3 0 0 0,2 5 0 0 0,3 5 0 0 0,-3-1 0 0 0,1 1 0 0 0,3 4 0 0 0,3 3 0 0 0,4 3 0 0 0,2 3 0 0 0,2 1 0 0 0,1 1 0 0 0,0 1 0 0 0,9-1 0 0 0,2 1 0 0 0,-1-1 0 0 0,7 9 0 0 0,-1 1 0 0 0,-2 8 0 0 0,3 1 0 0 0,8-4 0 0 0,-1-3 0 0 0,3 3 0 0 0,-2 0 0 0 0,-7 4 0 0 0,3 0 0 0 0,5-4 0 0 0,-2-4 0 0 0,-5-4 0 0 0,2-4 0 0 0,-2-1 0 0 0,-5-2 0 0 0,-5-1 0 0 0,-11 8 0 0 0,2 3 0 0 0,2-1 0 0 0,-1-1 0 0 0,1-3 0 0 0,-1-2 0 0 0,8-1 0 0 0,2-1 0 0 0,-1-1 0 0 0,6 0 0 0 0,8-1 0 0 0,0 1 0 0 0,-5 0 0 0 0,-4-1 0 0 0,-6 1 0 0 0,-4 0 0 0 0,-3 0 0 0 0,-2 0 0 0 0,8 0 0 0 0,1 8 0 0 0,0 2 0 0 0,6 0 0 0 0,0-2 0 0 0,-2-2 0 0 0,5-3 0 0 0,6-1 0 0 0,0-1 0 0 0,-4-1 0 0 0,-6 0 0 0 0,3-1 0 0 0,-2 1 0 0 0,-3 7 0 0 0,-4 4 0 0 0,-3-2 0 0 0,-3-1 0 0 0,7-2 0 0 0,1-3 0 0 0,0-1 0 0 0,5-1 0 0 0,0-1 0 0 0,-2 0 0 0 0,-3-1 0 0 0,4 9 0 0 0,0 2 0 0 0,5-1 0 0 0,0-1 0 0 0,4 6 0 0 0,6 0 0 0 0,-2-3 0 0 0,3-2 0 0 0,3-3 0 0 0,-3-3 0 0 0,0-1 0 0 0,-4-2 0 0 0,9 0 0 0 0,-2-1 0 0 0,-6 0 0 0 0,0 1 0 0 0,-5 0 0 0 0,-5-1 0 0 0,-7 1 0 0 0,4 0 0 0 0,-1 0 0 0 0,-3 0 0 0 0,-3 0 0 0 0,6 0 0 0 0,7 0 0 0 0,2 0 0 0 0,-4 0 0 0 0,3 0 0 0 0,6 0 0 0 0,-2 0 0 0 0,-5 0 0 0 0,2 0 0 0 0,5 0 0 0 0,-2 0 0 0 0,-6 0 0 0 0,3 0 0 0 0,-3 0 0 0 0,-5 0 0 0 0,3 0 0 0 0,-1 0 0 0 0,-3 0 0 0 0,3 0 0 0 0,8 0 0 0 0,-1 0 0 0 0,4 0 0 0 0,-3-8 0 0 0,10-2 0 0 0,7 0 0 0 0,-3 2 0 0 0,-1 2 0 0 0,2 3 0 0 0,-6 1 0 0 0,-1-7 0 0 0,-6-1 0 0 0,-7 0 0 0 0,-7 3 0 0 0,-5 2 0 0 0,-4 1 0 0 0,-3-5 0 0 0,-1-2 0 0 0,7 1 0 0 0,3 2 0 0 0,0 3 0 0 0,6 2 0 0 0,1 1 0 0 0,5 2 0 0 0,7 0 0 0 0,-2 0 0 0 0,-4 1 0 0 0,1-1 0 0 0,5-7 0 0 0,-3-3 0 0 0,-5 0 0 0 0,2 2 0 0 0,-3 2 0 0 0,-5 3 0 0 0,-5 1 0 0 0,5 1 0 0 0,-1 1 0 0 0,5 0 0 0 0,8 1 0 0 0,-1-1 0 0 0,-4 1 0 0 0,-7-9 0 0 0,4-2 0 0 0,-3 0 0 0 0,-3-6 0 0 0,4 0 0 0 0,-1 3 0 0 0,-2 3 0 0 0,3 3 0 0 0,0 4 0 0 0,-3-7 0 0 0,4 0 0 0 0,7 0 0 0 0,-1 3 0 0 0,-3 2 0 0 0,-7 2 0 0 0,-4-6 0 0 0,4-2 0 0 0,-1 1 0 0 0,-2-5 0 0 0,5-1 0 0 0,0 3 0 0 0,-2-5 0 0 0,4 2 0 0 0,7 3 0 0 0,-1 3 0 0 0,4 4 0 0 0,-2 3 0 0 0,1 2 0 0 0,5 1 0 0 0,5 0 0 0 0,4 1 0 0 0,3 0 0 0 0,2-1 0 0 0,1 1 0 0 0,-7-1 0 0 0,-2 0 0 0 0,-8 0 0 0 0,-1 0 0 0 0,3 0 0 0 0,-4 0 0 0 0,-6 0 0 0 0,-8 0 0 0 0,-5 0 0 0 0,-4 0 0 0 0,5 0 0 0 0,1 0 0 0 0,-2 0 0 0 0,7 0 0 0 0,0 0 0 0 0,-3-8 0 0 0,5-2 0 0 0,8 0 0 0 0,-1 2 0 0 0,3 2 0 0 0,-3 3 0 0 0,-5 1 0 0 0,-6 1 0 0 0,2 1 0 0 0,-1 0 0 0 0,-2 1 0 0 0,3-1 0 0 0,0 1 0 0 0,-3-1 0 0 0,5 0 0 0 0,-1 0 0 0 0,5 0 0 0 0,-1 0 0 0 0,11 0 0 0 0,1 0 0 0 0,2 0 0 0 0,-4 0 0 0 0,-7 0 0 0 0,-8 0 0 0 0,2 0 0 0 0,5 0 0 0 0,0 0 0 0 0,-5 0 0 0 0,3 0 0 0 0,-2 0 0 0 0,-4 0 0 0 0,-4 0 0 0 0,-4 0 0 0 0,-3 0 0 0 0,-2 0 0 0 0,-2 0 0 0 0,1 0 0 0 0,-1 0 0 0 0,0 0 0 0 0,8 0 0 0 0,11 0 0 0 0,2 0 0 0 0,6 0 0 0 0,-2 0 0 0 0,3 0 0 0 0,12 0 0 0 0,0 0 0 0 0,1 0 0 0 0,-6 0 0 0 0,-1 0 0 0 0,1 0 0 0 0,-4 0 0 0 0,-9 0 0 0 0,-6 0 0 0 0,-7 0 0 0 0,-4 0 0 0 0,-3 0 0 0 0,-2 0 0 0 0,0 0 0 0 0,15 0 0 0 0,5 0 0 0 0,0 0 0 0 0,-3 0 0 0 0,10 0 0 0 0,2 0 0 0 0,4 0 0 0 0,-5 0 0 0 0,3 0 0 0 0,2 0 0 0 0,-3 0 0 0 0,1 0 0 0 0,-4 0 0 0 0,0 0 0 0 0,-3 0 0 0 0,-6 0 0 0 0,2 0 0 0 0,-3 0 0 0 0,5 0 0 0 0,6 0 0 0 0,6 8 0 0 0,-2 2 0 0 0,-7 0 0 0 0,9-2 0 0 0,-2-2 0 0 0,-6-3 0 0 0,1-1 0 0 0,4-1 0 0 0,-4-1 0 0 0,-6 0 0 0 0,-6-1 0 0 0,10 1 0 0 0,1-1 0 0 0,4 1 0 0 0,5 0 0 0 0,4 0 0 0 0,-4 0 0 0 0,-8 0 0 0 0,-8 0 0 0 0,1 0 0 0 0,-4 0 0 0 0,4 0 0 0 0,-1 8 0 0 0,-3 2 0 0 0,2 0 0 0 0,8-2 0 0 0,6-2 0 0 0,-2-3 0 0 0,-5-1 0 0 0,0-1 0 0 0,-3-1 0 0 0,-6 8 0 0 0,3 1 0 0 0,-2 1 0 0 0,-3-2 0 0 0,3-3 0 0 0,0-2 0 0 0,-4-1 0 0 0,-3-1 0 0 0,4-1 0 0 0,1 0 0 0 0,-3-1 0 0 0,5 1 0 0 0,-1-1 0 0 0,-2 1 0 0 0,-4 8 0 0 0,13 2 0 0 0,2 0 0 0 0,-3-2 0 0 0,-5-2 0 0 0,-5-3 0 0 0,-5-1 0 0 0,5 7 0 0 0,1 1 0 0 0,5 0 0 0 0,0-3 0 0 0,-2-1 0 0 0,-4-3 0 0 0,-4-1 0 0 0,-4-2 0 0 0,-1 0 0 0 0,-2 0 0 0 0,0-1 0 0 0,-1 1 0 0 0,0-1 0 0 0,1 1 0 0 0,-1 0 0 0 0,1 0 0 0 0,0 0 0 0 0,0 0 0 0 0,0 0 0 0 0,0 0 0 0 0,0 0 0 0 0,0 0 0 0 0,0 0 0 0 0,0 0 0 0 0,0 0 0 0 0,0 0 0 0 0,0 0 0 0 0,8 0 0 0 0,2 0 0 0 0,0 0 0 0 0,-2 0 0 0 0,-2 0 0 0 0,-2 0 0 0 0,-3 0 0 0 0,0 0 0 0 0,-1 0 0 0 0,0 0 0 0 0,-1 0 0 0 0,1 0 0 0 0,0 0 0 0 0,-1 0 0 0 0,1 0 0 0 0,0 0 0 0 0,0 0 0 0 0,0 0 0 0 0,0 0 0 0 0,0 0 0 0 0,0 0 0 0 0,0 0 0 0 0,0 0 0 0 0,8 0 0 0 0,3 0 0 0 0,-1 0 0 0 0,-2 0 0 0 0,5 0 0 0 0,1 0 0 0 0,-2 0 0 0 0,12 0 0 0 0,11 0 0 0 0,-2 0 0 0 0,-5 0 0 0 0,-17-8 0 0 0,-9-2 0 0 0,3 0 0 0 0,0 2 0 0 0,8 2 0 0 0,0 3 0 0 0,0 1 0 0 0,-4 1 0 0 0,-3 1 0 0 0,-2 0 0 0 0,-2 1 0 0 0,-9-9 0 0 0,-4-2 0 0 0,-7-7 0 0 0,-1-1 0 0 0,3 2 0 0 0,-4-3 0 0 0,2 1 0 0 0,-4-4 0 0 0,1 1 0 0 0,-3-2 0 0 0,-5-7 0 0 0,2 3 0 0 0,6-2 0 0 0,-2-4 0 0 0,3 3 0 0 0,-2 0 0 0 0,-6-4 0 0 0,2-3 0 0 0,-2-4 0 0 0,-5-2 0 0 0,-3-2 0 0 0,-5-1 0 0 0,-3 0 0 0 0,-1-1 0 0 0,-1 0 0 0 0,-1 1 0 0 0,0-1 0 0 0,0 1 0 0 0,-7 8 0 0 0,-3 2 0 0 0,1 0 0 0 0,-6 6 0 0 0,0 0 0 0 0,-5 5 0 0 0,0-8 0 0 0,-3 1 0 0 0,2-2 0 0 0,-3 5 0 0 0,-5-1 0 0 0,3-2 0 0 0,-2-5 0 0 0,-5-3 0 0 0,-3-2 0 0 0,-3 5 0 0 0,4 1 0 0 0,1 8 0 0 0,7-1 0 0 0,-1 6 0 0 0,-2-2 0 0 0,-4 4 0 0 0,-4 5 0 0 0,-11 6 0 0 0,3-4 0 0 0,2 1 0 0 0,0 3 0 0 0,1 2 0 0 0,-1-4 0 0 0,0-1 0 0 0,-8 2 0 0 0,-3-5 0 0 0,0 0 0 0 0,2 3 0 0 0,3 4 0 0 0,1 3 0 0 0,2 3 0 0 0,1 2 0 0 0,1 0 0 0 0,-15 2 0 0 0,-6-1 0 0 0,2 1 0 0 0,3 0 0 0 0,-10-1 0 0 0,-2 0 0 0 0,-4 1 0 0 0,5-1 0 0 0,-3 0 0 0 0,-10 0 0 0 0,1 0 0 0 0,-1 0 0 0 0,-1 0 0 0 0,-2 0 0 0 0,-1 0 0 0 0,-1-1 0 0 0,-1 1 0 0 0,0 8 0 0 0,0 3 0 0 0,0-1 0 0 0,-8-2 0 0 0,-3 5 0 0 0,1 1 0 0 0,2 6 0 0 0,2-1 0 0 0,2-3 0 0 0,2 3 0 0 0,9-2 0 0 0,12-3 0 0 0,1-5 0 0 0,-1-3 0 0 0,-5-3 0 0 0,3 6 0 0 0,-1 1 0 0 0,-3 7 0 0 0,-4 1 0 0 0,4-3 0 0 0,0-4 0 0 0,6-4 0 0 0,7-3 0 0 0,7-2 0 0 0,6-2 0 0 0,4 7 0 0 0,-5 3 0 0 0,-10-1 0 0 0,-8 6 0 0 0,-9 1 0 0 0,2-3 0 0 0,-9-3 0 0 0,-5-4 0 0 0,-11-2 0 0 0,-10 5 0 0 0,-10 2 0 0 0,1-1 0 0 0,-3 5 0 0 0,5 0 0 0 0,8-2 0 0 0,14-4 0 0 0,1-2 0 0 0,10-4 0 0 0,11-2 0 0 0,12 0 0 0 0,0 6 0 0 0,4 3 0 0 0,5-1 0 0 0,-4-1 0 0 0,-8-3 0 0 0,-8-2 0 0 0,2-1 0 0 0,-3-1 0 0 0,-3-1 0 0 0,3-1 0 0 0,8 1 0 0 0,7-1 0 0 0,-9 1 0 0 0,-1 0 0 0 0,5 0 0 0 0,6 0 0 0 0,4 0 0 0 0,6 0 0 0 0,2 0 0 0 0,3 0 0 0 0,1 0 0 0 0,0 0 0 0 0,-16 0 0 0 0,-5 0 0 0 0,1 0 0 0 0,3 0 0 0 0,-2 0 0 0 0,0 0 0 0 0,-3 0 0 0 0,-7 0 0 0 0,-6 0 0 0 0,3 0 0 0 0,6-8 0 0 0,0-3 0 0 0,4 2 0 0 0,6 1 0 0 0,-3 2 0 0 0,2 2 0 0 0,-4-5 0 0 0,1-3 0 0 0,-3 2 0 0 0,-15-5 0 0 0,0-1 0 0 0,5 3 0 0 0,2 4 0 0 0,-3 3 0 0 0,-4 2 0 0 0,-10-5 0 0 0,-6-2 0 0 0,-10 2 0 0 0,-1 1 0 0 0,2 3 0 0 0,-4 2 0 0 0,2 2 0 0 0,3 1 0 0 0,4 0 0 0 0,5 0 0 0 0,11 1 0 0 0,4-9 0 0 0,9-2 0 0 0,8 0 0 0 0,9 2 0 0 0,-10 3 0 0 0,-9 1 0 0 0,-8 2 0 0 0,-12 2 0 0 0,-6-8 0 0 0,-2-2 0 0 0,-5 0 0 0 0,-1 3 0 0 0,-5 1 0 0 0,1 3 0 0 0,5 1 0 0 0,5 2 0 0 0,5 0 0 0 0,3 0 0 0 0,2 0 0 0 0,2 1 0 0 0,1-1 0 0 0,0 0 0 0 0,-8 1 0 0 0,-2-1 0 0 0,-1 0 0 0 0,2 0 0 0 0,3 0 0 0 0,1 0 0 0 0,2-8 0 0 0,2-3 0 0 0,0 1 0 0 0,0 2 0 0 0,0 3 0 0 0,-7 1 0 0 0,-3 2 0 0 0,-8 2 0 0 0,0 0 0 0 0,10 0 0 0 0,7 0 0 0 0,11 1 0 0 0,4-1 0 0 0,0 0 0 0 0,-3-7 0 0 0,-3-4 0 0 0,-3 1 0 0 0,-2 2 0 0 0,-10 3 0 0 0,-3 1 0 0 0,-1 2 0 0 0,3 2 0 0 0,9 0 0 0 0,5 0 0 0 0,-6 0 0 0 0,5 1 0 0 0,-7-1 0 0 0,-3 0 0 0 0,0 1 0 0 0,0-9 0 0 0,-6-3 0 0 0,-10 1 0 0 0,-1 2 0 0 0,-4 3 0 0 0,1 1 0 0 0,6 2 0 0 0,6 2 0 0 0,5 0 0 0 0,4 0 0 0 0,2 0 0 0 0,-5 1 0 0 0,-3-1 0 0 0,1 0 0 0 0,-6 0 0 0 0,8 1 0 0 0,-3-1 0 0 0,0 0 0 0 0,1 0 0 0 0,-4 0 0 0 0,-9 0 0 0 0,-8 0 0 0 0,1 0 0 0 0,5 0 0 0 0,7 0 0 0 0,14 0 0 0 0,8 0 0 0 0,2 0 0 0 0,1 0 0 0 0,-1 0 0 0 0,5 0 0 0 0,2 0 0 0 0,-3 0 0 0 0,-2 0 0 0 0,5 0 0 0 0,0 0 0 0 0,-3 0 0 0 0,-3 0 0 0 0,6 0 0 0 0,7 0 0 0 0,0 0 0 0 0,5 0 0 0 0,6 7 0 0 0,5 4 0 0 0,4-1 0 0 0,-5-2 0 0 0,-1-3 0 0 0,-6-1 0 0 0,0-2 0 0 0,-6-1 0 0 0,2-1 0 0 0,-4-1 0 0 0,3 1 0 0 0,-3 7 0 0 0,3 3 0 0 0,-3 0 0 0 0,-5 6 0 0 0,3 0 0 0 0,6-3 0 0 0,-2-3 0 0 0,-4-4 0 0 0,2-2 0 0 0,-2-3 0 0 0,3 0 0 0 0,6-2 0 0 0,-2 1 0 0 0,-5-1 0 0 0,-7 0 0 0 0,3 1 0 0 0,6 0 0 0 0,-1 0 0 0 0,3-1 0 0 0,6 1 0 0 0,5 0 0 0 0,-3 0 0 0 0,0 1 0 0 0,3-1 0 0 0,2 0 0 0 0,-12 0 0 0 0,-4 0 0 0 0,4 0 0 0 0,3 0 0 0 0,6 0 0 0 0,5 0 0 0 0,3 0 0 0 0,2 0 0 0 0,1 0 0 0 0,9-8 0 0 0,2-3 0 0 0,8-6 0 0 0,-8-2 0 0 0,-5 4 0 0 0,-4 3 0 0 0,-3 4 0 0 0,8-4 0 0 0,1 0 0 0 0,9 2-16383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4.319"/>
    </inkml:context>
    <inkml:brush xml:id="br0">
      <inkml:brushProperty name="width" value="0.1" units="cm"/>
      <inkml:brushProperty name="height" value="0.1" units="cm"/>
      <inkml:brushProperty name="color" value="#E71224"/>
    </inkml:brush>
  </inkml:definitions>
  <inkml:trace contextRef="#ctx0" brushRef="#br0">4561 7245 16383 0 0,'8'0'0'0'0,"2"7"0"0"0,0 12 0 0 0,-2 9 0 0 0,-2 8 0 0 0,-2 6 0 0 0,-3 3 0 0 0,0 2 0 0 0,-1 9 0 0 0,0 3 0 0 0,-8-2 0 0 0,-3 6 0 0 0,-7-8 0 0 0,-9-13 0 0 0,1-6 0 0 0,-3-2 0 0 0,-13 2 0 0 0,-7-5 0 0 0,-2-9 0 0 0,-9 1 0 0 0,-2-4 0 0 0,2-6 0 0 0,4-4 0 0 0,-6 4 0 0 0,2-1 0 0 0,2-2 0 0 0,3-2 0 0 0,4-3 0 0 0,2-3 0 0 0,-6 7 0 0 0,-2 2 0 0 0,1-2 0 0 0,-5-1 0 0 0,0-3 0 0 0,-6-2 0 0 0,1-2 0 0 0,4 0 0 0 0,5-1 0 0 0,3-1 0 0 0,5 1 0 0 0,1 0 0 0 0,2-1 0 0 0,1 1 0 0 0,-16 0 0 0 0,-5 0 0 0 0,1 0 0 0 0,3 0 0 0 0,5 0 0 0 0,4 0 0 0 0,4 0 0 0 0,1 0 0 0 0,2 0 0 0 0,1 0 0 0 0,-1 0 0 0 0,1 0 0 0 0,-8 0 0 0 0,-11 0 0 0 0,-2 0 0 0 0,2 0 0 0 0,5 0 0 0 0,4 0 0 0 0,3 0 0 0 0,3 0 0 0 0,3 0 0 0 0,0 0 0 0 0,1-8 0 0 0,0-2 0 0 0,-1 0 0 0 0,1 2 0 0 0,-1-6 0 0 0,1 0 0 0 0,6-5 0 0 0,4-1 0 0 0,-1 5 0 0 0,6-4 0 0 0,0 1 0 0 0,-3-3 0 0 0,-3-7 0 0 0,4-6 0 0 0,0 3 0 0 0,5-2 0 0 0,-8-10 0 0 0,-6-14 0 0 0,-4-5 0 0 0,5 1 0 0 0,-5 10 0 0 0,4 6 0 0 0,2 11 0 0 0,7 3 0 0 0,2-1 0 0 0,5-3 0 0 0,7-11 0 0 0,7-5 0 0 0,-3-10 0 0 0,2-3 0 0 0,2 3 0 0 0,3-5 0 0 0,2 1 0 0 0,3-3 0 0 0,1 1 0 0 0,1 4 0 0 0,1-2 0 0 0,-1 2 0 0 0,1-4 0 0 0,-1 1 0 0 0,9 4 0 0 0,1 6 0 0 0,8 3 0 0 0,8 4 0 0 0,0 1 0 0 0,4 3 0 0 0,-5-1 0 0 0,3 9 0 0 0,-4 2 0 0 0,2 8 0 0 0,4 7 0 0 0,-3 16 0 0 0,-6 16 0 0 0,-7 6-16383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4.320"/>
    </inkml:context>
    <inkml:brush xml:id="br0">
      <inkml:brushProperty name="width" value="0.1" units="cm"/>
      <inkml:brushProperty name="height" value="0.1" units="cm"/>
      <inkml:brushProperty name="color" value="#E71224"/>
    </inkml:brush>
  </inkml:definitions>
  <inkml:trace contextRef="#ctx0" brushRef="#br0">2963 7967 16383 0 0,'0'-8'0'0'0,"0"-10"0"0"0,0-10 0 0 0,0-8 0 0 0,0-6 0 0 0,8 5 0 0 0,10 0 0 0 0,3-1 0 0 0,4-2 0 0 0,0-2 0 0 0,2 6 0 0 0,-4 1 0 0 0,3 7 0 0 0,-3 0 0 0 0,-6-2 0 0 0,3 3 0 0 0,-3-2 0 0 0,4 5 0 0 0,6 6 0 0 0,-2-2 0 0 0,4 3 0 0 0,3 4 0 0 0,5 4 0 0 0,4 4 0 0 0,3 3 0 0 0,1 1 0 0 0,-6-6 0 0 0,-3-3 0 0 0,1 1 0 0 0,2 2 0 0 0,2 2 0 0 0,2 2 0 0 0,1 1 0 0 0,1 1 0 0 0,9 1 0 0 0,11 1 0 0 0,2-1 0 0 0,-3 0 0 0 0,4 1 0 0 0,5-1 0 0 0,-1 0 0 0 0,-5 8 0 0 0,9 2 0 0 0,0 0 0 0 0,2-2 0 0 0,-4-2 0 0 0,-6-3 0 0 0,-8-1 0 0 0,-6-1 0 0 0,-4-1 0 0 0,-3 0 0 0 0,-2-1 0 0 0,0 1 0 0 0,8 0 0 0 0,2-1 0 0 0,0 1 0 0 0,6 0 0 0 0,9 0 0 0 0,7 0 0 0 0,-1 0 0 0 0,3 0 0 0 0,2 0 0 0 0,-4 0 0 0 0,1 0 0 0 0,-6 0 0 0 0,-7 0 0 0 0,-6 0 0 0 0,-6 0 0 0 0,-4 0 0 0 0,-3 0 0 0 0,0 0 0 0 0,6 0 0 0 0,11 0 0 0 0,10 0 0 0 0,8 0 0 0 0,7 0 0 0 0,-5 0 0 0 0,7 0 0 0 0,5 0 0 0 0,-7 0 0 0 0,-2 0 0 0 0,-9 0 0 0 0,7 0 0 0 0,-3 0 0 0 0,-8 0 0 0 0,-8 0 0 0 0,0 0 0 0 0,-3 0 0 0 0,4 0 0 0 0,-2 0 0 0 0,4 0 0 0 0,-2 0 0 0 0,-4-8 0 0 0,3-2 0 0 0,6 0 0 0 0,-1 2 0 0 0,-5 2 0 0 0,3 3 0 0 0,4 1 0 0 0,7 1 0 0 0,5 1 0 0 0,4 0 0 0 0,2 1 0 0 0,3-1 0 0 0,7 1 0 0 0,4-1 0 0 0,-1-8 0 0 0,-10-2 0 0 0,-13 0 0 0 0,-4 2 0 0 0,-8 2 0 0 0,-7 3 0 0 0,1 1 0 0 0,7 1 0 0 0,6 1 0 0 0,14 0 0 0 0,8 1 0 0 0,3-1 0 0 0,0 1 0 0 0,-1-1 0 0 0,-2 0 0 0 0,-2 0 0 0 0,-1 0 0 0 0,-9 0 0 0 0,-4 0 0 0 0,1 0 0 0 0,10 0 0 0 0,4 0 0 0 0,10 0 0 0 0,10 0 0 0 0,2 0 0 0 0,-5 0 0 0 0,-5 0 0 0 0,-6 0 0 0 0,-4 0 0 0 0,-11 0 0 0 0,-13 0 0 0 0,-10 0 0 0 0,-9 0 0 0 0,2 0 0 0 0,-1 0 0 0 0,5 0 0 0 0,1 0 0 0 0,6 0 0 0 0,-2 0 0 0 0,4 0 0 0 0,-2 0 0 0 0,-5 0 0 0 0,3 0 0 0 0,-3 0 0 0 0,-3 0 0 0 0,-5 0 0 0 0,4 0 0 0 0,8 0 0 0 0,8 0 0 0 0,7 0 0 0 0,5 0 0 0 0,12 0 0 0 0,3 0 0 0 0,2 0 0 0 0,5 0 0 0 0,9 0 0 0 0,-9 0 0 0 0,-7-8 0 0 0,-13-2 0 0 0,-6 0 0 0 0,-1 2 0 0 0,-7 2 0 0 0,-1 3 0 0 0,-5 1 0 0 0,10 1 0 0 0,6 1 0 0 0,5 0 0 0 0,3 1 0 0 0,0-1 0 0 0,1 1 0 0 0,8-1 0 0 0,2 0 0 0 0,7 0 0 0 0,-8 0 0 0 0,2 0 0 0 0,-8 0 0 0 0,-6 0 0 0 0,5 0 0 0 0,3 0 0 0 0,-1 0 0 0 0,7 0 0 0 0,1 0 0 0 0,-2 0 0 0 0,-10 0 0 0 0,-6 0 0 0 0,-3 0 0 0 0,1 0 0 0 0,1 0 0 0 0,-7 0 0 0 0,0 0 0 0 0,0 0 0 0 0,12 0 0 0 0,12 0 0 0 0,5 0 0 0 0,-1 0 0 0 0,6 0 0 0 0,-3 0 0 0 0,-3 0 0 0 0,-5 0 0 0 0,-4 0 0 0 0,-3 0 0 0 0,-10 0 0 0 0,-13 0 0 0 0,-2 0 0 0 0,-5 0 0 0 0,-7 0 0 0 0,-5 0 0 0 0,4 0 0 0 0,-1 0 0 0 0,7 0 0 0 0,-1 0 0 0 0,-2 0 0 0 0,3 0 0 0 0,-1 0 0 0 0,5 0 0 0 0,-2 0 0 0 0,3 0 0 0 0,-1 0 0 0 0,-5 0 0 0 0,-6 0 0 0 0,4 0 0 0 0,-1 0 0 0 0,-3 0 0 0 0,5 0 0 0 0,7 0 0 0 0,-1 0 0 0 0,5 0 0 0 0,5 0 0 0 0,5 0 0 0 0,4 0 0 0 0,3 0 0 0 0,1 0 0 0 0,-6 0 0 0 0,6 0 0 0 0,2 0 0 0 0,10 0 0 0 0,2 0 0 0 0,0 0 0 0 0,-3 0 0 0 0,-3 0 0 0 0,-3 0 0 0 0,-2 0 0 0 0,-1 0 0 0 0,-1 0 0 0 0,-8 0 0 0 0,-3 0 0 0 0,0 0 0 0 0,-5 0 0 0 0,-8 0 0 0 0,-8 0 0 0 0,2 0 0 0 0,-2 0 0 0 0,-4 0 0 0 0,-3 0 0 0 0,13 0 0 0 0,11 0 0 0 0,0 0 0 0 0,2 0 0 0 0,-4 0 0 0 0,9 0 0 0 0,5 0 0 0 0,4 8 0 0 0,1 2 0 0 0,1 0 0 0 0,-1-2 0 0 0,0-2 0 0 0,7-3 0 0 0,2-1 0 0 0,0-1 0 0 0,-11 7 0 0 0,-5 2 0 0 0,7-1 0 0 0,10-1 0 0 0,3-3 0 0 0,-1-1 0 0 0,-2 5 0 0 0,4 2 0 0 0,-1-1 0 0 0,-2-2 0 0 0,3-3 0 0 0,0 6 0 0 0,5 1 0 0 0,-9-2 0 0 0,-14-2 0 0 0,-15-2 0 0 0,3-3 0 0 0,-3-2 0 0 0,0-1 0 0 0,-4 0 0 0 0,2 0 0 0 0,3-1 0 0 0,-2 1 0 0 0,0-1 0 0 0,-3 1 0 0 0,9 0 0 0 0,-1 0 0 0 0,-6 0 0 0 0,-8 0 0 0 0,1 0 0 0 0,-3 0 0 0 0,-4 0 0 0 0,-5 0 0 0 0,5 0 0 0 0,-1 0 0 0 0,-2 0 0 0 0,6 0 0 0 0,-1 0 0 0 0,6 0 0 0 0,-2 0 0 0 0,-3 0 0 0 0,3-8 0 0 0,6-2 0 0 0,-1 0 0 0 0,-4 2 0 0 0,-7 2 0 0 0,4 3 0 0 0,-2 1 0 0 0,-3 1 0 0 0,-4 1 0 0 0,4 0 0 0 0,17 1 0 0 0,2-1 0 0 0,5 1 0 0 0,3-1 0 0 0,4 0 0 0 0,9 0 0 0 0,12 0 0 0 0,3 0 0 0 0,-2 0 0 0 0,-5-8 0 0 0,-4-2 0 0 0,-12 0 0 0 0,2 2 0 0 0,2 2 0 0 0,-8 3 0 0 0,-3 1 0 0 0,0 1 0 0 0,2 1 0 0 0,10 0 0 0 0,4 1 0 0 0,9-9 0 0 0,2-2 0 0 0,-3 1 0 0 0,5 1 0 0 0,-2 2 0 0 0,-3 3 0 0 0,-5 1 0 0 0,-4-7 0 0 0,-2-1 0 0 0,-11 0 0 0 0,-11-5 0 0 0,-11-1 0 0 0,-8 3 0 0 0,-5 3 0 0 0,-12-4 0 0 0,-4 0 0 0 0,0 3 0 0 0,-6-5 0 0 0,0-8 0 0 0,3 1 0 0 0,-3-4 0 0 0,-7-5 0 0 0,-7-5 0 0 0,-6-4 0 0 0,-4-3 0 0 0,-3-1 0 0 0,-1-2 0 0 0,-2 0 0 0 0,1 0 0 0 0,0 0 0 0 0,0 1 0 0 0,0-1 0 0 0,1 1 0 0 0,0 0 0 0 0,0 0 0 0 0,0 0 0 0 0,0 0 0 0 0,-8 8 0 0 0,-2 2 0 0 0,0 0 0 0 0,2-2 0 0 0,-6-2 0 0 0,0-3 0 0 0,-5-1 0 0 0,0-1 0 0 0,3-1 0 0 0,-11 0 0 0 0,-1-1 0 0 0,-3 1 0 0 0,-5-1 0 0 0,4 1 0 0 0,0 0 0 0 0,-3 0 0 0 0,-3 0 0 0 0,-3 0 0 0 0,-2 0 0 0 0,-2 0 0 0 0,-1 0 0 0 0,-1 0 0 0 0,1 8 0 0 0,-9 2 0 0 0,6 0 0 0 0,-4 6 0 0 0,-10 0 0 0 0,-1-3 0 0 0,-6 5 0 0 0,2-1 0 0 0,4 4 0 0 0,-3-1 0 0 0,3 4 0 0 0,4 5 0 0 0,4 6 0 0 0,4 5 0 0 0,4 3 0 0 0,1 2 0 0 0,1 2 0 0 0,1 0 0 0 0,0 0 0 0 0,-1 0 0 0 0,1 0 0 0 0,-1 7 0 0 0,-7 3 0 0 0,4-1-16383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4.321"/>
    </inkml:context>
    <inkml:brush xml:id="br0">
      <inkml:brushProperty name="width" value="0.1" units="cm"/>
      <inkml:brushProperty name="height" value="0.1" units="cm"/>
      <inkml:brushProperty name="color" value="#E71224"/>
    </inkml:brush>
  </inkml:definitions>
  <inkml:trace contextRef="#ctx0" brushRef="#br0">30902 6138 16383 0 0,'8'0'0'0'0,"2"8"0"0"0,0 10 0 0 0,-2 11 0 0 0,-2 7 0 0 0,-2 6 0 0 0,-3 11 0 0 0,0 4 0 0 0,-1 1 0 0 0,8 6 0 0 0,2 0 0 0 0,-1 4 0 0 0,-1 0 0 0 0,-3 2 0 0 0,-1-2 0 0 0,-3 3 0 0 0,0-2 0 0 0,-1-6 0 0 0,0 2 0 0 0,-1 6 0 0 0,1-1 0 0 0,7-5 0 0 0,4-6 0 0 0,-2 3 0 0 0,-1-1 0 0 0,-2-4 0 0 0,-2-3 0 0 0,-3 5 0 0 0,0 0 0 0 0,-1-2 0 0 0,0-3 0 0 0,-1-3 0 0 0,1-2 0 0 0,-8-2 0 0 0,-3-1 0 0 0,1 0 0 0 0,-6-8 0 0 0,0-3 0 0 0,-13-8 0 0 0,-2 1 0 0 0,-3-6 0 0 0,-4-6 0 0 0,-3 2 0 0 0,-2-2 0 0 0,6 4 0 0 0,1-1 0 0 0,-9-4 0 0 0,4 3 0 0 0,0-1 0 0 0,0-4 0 0 0,-1-4 0 0 0,-9-3 0 0 0,-12-3 0 0 0,-10-2 0 0 0,-1-2 0 0 0,-4 1 0 0 0,4-1 0 0 0,7 0 0 0 0,-1 1 0 0 0,-5-1 0 0 0,-5-7 0 0 0,-5-2 0 0 0,-5 0 0 0 0,-2 2 0 0 0,-2-6 0 0 0,-9 0 0 0 0,-2 3 0 0 0,8 2 0 0 0,4 3 0 0 0,11 3 0 0 0,-6 2 0 0 0,-3 0 0 0 0,-2 2 0 0 0,7-1 0 0 0,9 1 0 0 0,10-9 0 0 0,8-2 0 0 0,6 1 0 0 0,4 1 0 0 0,2 2 0 0 0,0 3 0 0 0,1 1 0 0 0,-8 1 0 0 0,-3 1 0 0 0,0 0 0 0 0,2 1 0 0 0,-7-1 0 0 0,0 1 0 0 0,-5-1 0 0 0,-1 0 0 0 0,-3 0 0 0 0,1 0 0 0 0,5 0 0 0 0,5 0 0 0 0,5 0 0 0 0,3-8 0 0 0,3-2 0 0 0,-7 0 0 0 0,-9 2 0 0 0,-3 2 0 0 0,-4-5 0 0 0,0-1 0 0 0,6 1 0 0 0,4 3 0 0 0,6 2 0 0 0,-4 3 0 0 0,0 2 0 0 0,-6 1 0 0 0,1-8 0 0 0,-13-2 0 0 0,-10 1 0 0 0,3 1 0 0 0,8-5 0 0 0,0-1 0 0 0,-2 3 0 0 0,4 2 0 0 0,6 3 0 0 0,0 3 0 0 0,-6 2 0 0 0,3-8 0 0 0,-2-1 0 0 0,2 1 0 0 0,-2-6 0 0 0,4-1 0 0 0,-3 3 0 0 0,3 3 0 0 0,-2 4 0 0 0,2-5 0 0 0,-2-1 0 0 0,-6 2 0 0 0,4 2 0 0 0,-3 3 0 0 0,-4-6 0 0 0,-4 0 0 0 0,4 0 0 0 0,8 4 0 0 0,0 1 0 0 0,4-4 0 0 0,7-2 0 0 0,4 1 0 0 0,-3 4 0 0 0,0 1 0 0 0,-5 3 0 0 0,-7 2 0 0 0,0 1 0 0 0,5 0 0 0 0,-3 0 0 0 0,3 1 0 0 0,5-1 0 0 0,5 1 0 0 0,4-1 0 0 0,4 0 0 0 0,1 0 0 0 0,1 0 0 0 0,9 8 0 0 0,2 2 0 0 0,8 8 0 0 0,0 0 0 0 0,5 6 0 0 0,6 5 0 0 0,-2 7 0 0 0,2 5 0 0 0,3 2 0 0 0,-3-5 0 0 0,1-1 0 0 0,-5-8 0 0 0,1 0 0 0 0,4 2 0 0 0,4 5 0 0 0,-4 3 0 0 0,1 3 0 0 0,-5-6 0 0 0,1-1 0 0 0,3 2 0 0 0,4 1 0 0 0,4 3 0 0 0,4 3 0 0 0,1 0 0 0 0,2 2 0 0 0,1 0 0 0 0,-1 0 0 0 0,1 1 0 0 0,8-9 0 0 0,2-2 0 0 0,-1 1 0 0 0,-2 1 0 0 0,-2 2 0 0 0,-3 3 0 0 0,-1 1 0 0 0,-1 1 0 0 0,-9-7 0 0 0,-3-2 0 0 0,-7-7 0 0 0,-9-9 0 0 0,-7 0 0 0 0,-6-3 0 0 0,-4 4 0 0 0,-10-3 0 0 0,4 4 0 0 0,3-2 0 0 0,2-4 0 0 0,0-5 0 0 0,0-4 0 0 0,0-4 0 0 0,-8-1 0 0 0,-3-2 0 0 0,-7-1 0 0 0,-1 0 0 0 0,-6 0 0 0 0,2 0 0 0 0,-3 1 0 0 0,2-1 0 0 0,6 1 0 0 0,-3 0 0 0 0,2 0 0 0 0,5 0 0 0 0,4 0 0 0 0,-5 0 0 0 0,-7 0 0 0 0,0 0 0 0 0,-4 0 0 0 0,-6 0 0 0 0,2 0 0 0 0,6 0 0 0 0,8 0 0 0 0,-3 0 0 0 0,3 0 0 0 0,3 0 0 0 0,4 0 0 0 0,-4 0 0 0 0,-1 0 0 0 0,-5 0 0 0 0,0 0 0 0 0,3 0 0 0 0,4 0 0 0 0,-12 0 0 0 0,-1 0 0 0 0,-5 0 0 0 0,2 0 0 0 0,-2 0 0 0 0,5 0 0 0 0,5 0 0 0 0,7 0 0 0 0,-3 0 0 0 0,1 0 0 0 0,3 8 0 0 0,-4 3 0 0 0,0-1 0 0 0,3 5 0 0 0,-5 1 0 0 0,-7-2 0 0 0,-7-4 0 0 0,-6 4 0 0 0,-5 0 0 0 0,-3 5 0 0 0,-10 0 0 0 0,-2 4 0 0 0,-1-2 0 0 0,3-4 0 0 0,10-5 0 0 0,-3-5 0 0 0,0 4 0 0 0,-1 1 0 0 0,0-2 0 0 0,9 5 0 0 0,-4 0 0 0 0,-4-2 0 0 0,8-4 0 0 0,2-3 0 0 0,0-3 0 0 0,-10-2 0 0 0,-3-1 0 0 0,-2 0 0 0 0,-8-1 0 0 0,-8 1 0 0 0,-9-1 0 0 0,2 1 0 0 0,-3 0 0 0 0,-2-1 0 0 0,3 1 0 0 0,16 0 0 0 0,11 0 0 0 0,5 0 0 0 0,11 0 0 0 0,12 0 0 0 0,9 0 0 0 0,8 0 0 0 0,4 0 0 0 0,-5 0 0 0 0,-10 0 0 0 0,-9-7 0 0 0,-8-4 0 0 0,2 1 0 0 0,-2 2 0 0 0,-3 3 0 0 0,-3 1 0 0 0,6 2 0 0 0,8 1 0 0 0,9 1 0 0 0,7 1 0 0 0,5-1 0 0 0,4-7 0 0 0,-6-3 0 0 0,-2 0 0 0 0,1 2 0 0 0,-7 3 0 0 0,0 1 0 0 0,-5 2 0 0 0,-8 2 0 0 0,1-1 0 0 0,-10 2 0 0 0,1-1 0 0 0,7 1 0 0 0,8-1 0 0 0,0-8 0 0 0,3-2 0 0 0,5 0 0 0 0,-3-5 0 0 0,1-2 0 0 0,3 4 0 0 0,-4 3 0 0 0,0 4 0 0 0,-4 2 0 0 0,1 2 0 0 0,3 2 0 0 0,5 1 0 0 0,4-1 0 0 0,4 1 0 0 0,1 0 0 0 0,2-1 0 0 0,1 0 0 0 0,-8 0 0 0 0,-3 1 0 0 0,1-1 0 0 0,1 0 0 0 0,3-1 0 0 0,2 1 0 0 0,-7 0 0 0 0,-1 0 0 0 0,1 0 0 0 0,-14 0 0 0 0,-9 0 0 0 0,-17 8 0 0 0,-6 3 0 0 0,-2-1 0 0 0,2-2 0 0 0,1-3 0 0 0,3-1 0 0 0,3-2 0 0 0,1-2 0 0 0,1 8 0 0 0,9 2 0 0 0,-5 0 0 0 0,-3-3 0 0 0,-9-1 0 0 0,-3-3 0 0 0,-8-1 0 0 0,-8-2 0 0 0,-7 0 0 0 0,-13 0 0 0 0,-14 0 0 0 0,-20-1 0 0 0,-5 1 0 0 0,-2 7 0 0 0,-9 4 0 0 0,11-1 0 0 0,13 5 0 0 0,11 1 0 0 0,16-2 0 0 0,25-4 0 0 0,23-4 0 0 0,11-2 0 0 0,12-3 0 0 0,10 7 0 0 0,-2 2 0 0 0,-5 8 0 0 0,0-1 0 0 0,-5 6 0 0 0,-5-1 0 0 0,-7-5 0 0 0,-4-5 0 0 0,4 3 0 0 0,1 0 0 0 0,6 4 0 0 0,8-1 0 0 0,0-3 0 0 0,3-4 0 0 0,5-5 0 0 0,5-2 0 0 0,-4-3 0 0 0,-1-1 0 0 0,3 7 0 0 0,2 3 0 0 0,-4-1 0 0 0,-1-1 0 0 0,2-3 0 0 0,-5-2 0 0 0,-8-1 0 0 0,-7-2 0 0 0,1 0 0 0 0,6 0 0 0 0,0 0 0 0 0,3-1 0 0 0,5 1 0 0 0,-2 0 0 0 0,2 0 0 0 0,3 0 0 0 0,5-1 0 0 0,3 1 0 0 0,2 0 0 0 0,2 1 0 0 0,1-9 0 0 0,1-3 0 0 0,0 1 0 0 0,0-5 0 0 0,-1-2 0 0 0,0-4 0 0 0,1 1 0 0 0,-9 4 0 0 0,-2-4 0 0 0,-8 3 0 0 0,-1 3 0 0 0,4-4 0 0 0,-5-5 0 0 0,-6-8 0 0 0,2 1 0 0 0,4 7 0 0 0,-2 6 0 0 0,3-1 0 0 0,4 2 0 0 0,5-3 0 0 0,5 0 0 0 0,2 5 0 0 0,-6 3 0 0 0,-1-3 0 0 0,1 1 0 0 0,2 1 0 0 0,-6-3 0 0 0,-8-1 0 0 0,-1 4 0 0 0,4-5 0 0 0,-3 1 0 0 0,-6-5 0 0 0,1-7 0 0 0,-10 2 0 0 0,1 5 0 0 0,-1-2 0 0 0,5 4 0 0 0,8 4 0 0 0,0-3 0 0 0,4 2 0 0 0,-2 3 0 0 0,1 5 0 0 0,13-5 0 0 0,0 0 0 0 0,0 2 0 0 0,-5 3 0 0 0,-2 3 0 0 0,-5 2 0 0 0,-1 2 0 0 0,4 1 0 0 0,5 0 0 0 0,4 1 0 0 0,3-1 0 0 0,2 1 0 0 0,2-1 0 0 0,0 0 0 0 0,1 0 0 0 0,0 0 0 0 0,0 0 0 0 0,-1 0 0 0 0,1 0 0 0 0,-1 0 0 0 0,0 0 0 0 0,0 0 0 0 0,0 0 0 0 0,0 0 0 0 0,0 0 0 0 0,0 0 0 0 0,-8 0 0 0 0,-3-8 0 0 0,1-2 0 0 0,-5 0 0 0 0,-2 2 0 0 0,4 2 0 0 0,3 3 0 0 0,4-7 0 0 0,-6-1 0 0 0,0 1 0 0 0,-6-5 0 0 0,0-1 0 0 0,-5 3 0 0 0,2 3 0 0 0,4-4 0 0 0,-2 1 0 0 0,1 1 0 0 0,4 4 0 0 0,5 3 0 0 0,3 2 0 0 0,3 2 0 0 0,2-7 0 0 0,2-2 0 0 0,7-8 0 0 0,3 1 0 0 0,8-6 0 0 0,0-7 0 0 0,-3-5 0 0 0,-4-5 0 0 0,3-12 0 0 0,0-4 0 0 0,4-1 0 0 0,0-6 0 0 0,4-8 0 0 0,6-16 0 0 0,6-16 0 0 0,-3-14 0 0 0,1-3 0 0 0,2-12 0 0 0,4 0 0 0 0,2 8 0 0 0,3 8 0 0 0,1 9 0 0 0,1 15 0 0 0,1 15 0 0 0,-1 13 0 0 0,1 9 0 0 0,-1 6 0 0 0,0 4 0 0 0,1 2 0 0 0,-1 0 0 0 0,8 8 0 0 0,10 9 0 0 0,10 9 0 0 0,8 8 0 0 0,6 13 0 0 0,-5 6-16383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1-18T14:47:24.322"/>
    </inkml:context>
    <inkml:brush xml:id="br0">
      <inkml:brushProperty name="width" value="0.1" units="cm"/>
      <inkml:brushProperty name="height" value="0.1" units="cm"/>
      <inkml:brushProperty name="color" value="#E71224"/>
    </inkml:brush>
  </inkml:definitions>
  <inkml:trace contextRef="#ctx0" brushRef="#br0">31036 7329 16383 0 0,'-8'8'0'0'0,"-2"10"0"0"0,-8 10 0 0 0,-1 16 0 0 0,4 8 0 0 0,3 4 0 0 0,5-1 0 0 0,2 6 0 0 0,-4 9 0 0 0,-2 0 0 0 0,1-4 0 0 0,3-5 0 0 0,2-6 0 0 0,2 4 0 0 0,2 0 0 0 0,1-3 0 0 0,0-3 0 0 0,0-2 0 0 0,1-3 0 0 0,-1 7 0 0 0,-7 2 0 0 0,-4-2 0 0 0,-6-1 0 0 0,-9-3 0 0 0,-8-10 0 0 0,-6-4 0 0 0,-4 0 0 0 0,-2-7 0 0 0,-1-8 0 0 0,-1-8 0 0 0,1-7 0 0 0,-8-4 0 0 0,-3-2 0 0 0,2-2 0 0 0,-6-1 0 0 0,-1 1 0 0 0,4-1 0 0 0,3 1 0 0 0,4 1 0 0 0,2-1 0 0 0,3 1 0 0 0,0 0 0 0 0,-6 0 0 0 0,-3-8 0 0 0,1-2 0 0 0,2 0 0 0 0,-6 2 0 0 0,-1 3 0 0 0,2-7 0 0 0,4-8 0 0 0,-6-1 0 0 0,-7 3 0 0 0,-1 5 0 0 0,-4-4 0 0 0,-6 2 0 0 0,3 3 0 0 0,6-5 0 0 0,0 2 0 0 0,3 2 0 0 0,5 4 0 0 0,5 3 0 0 0,5 3 0 0 0,2 2 0 0 0,3 1 0 0 0,0 1 0 0 0,1-1 0 0 0,0 1 0 0 0,0 0 0 0 0,0-1 0 0 0,-1 0 0 0 0,0 0 0 0 0,0 0 0 0 0,8 8 0 0 0,-5 11 0 0 0,-4 1 0 0 0,-1-2 0 0 0,8 3 0 0 0,10 7 0 0 0,10 5 0 0 0,9 6 0 0 0,14 4 0 0 0,14-6 0 0 0,5-1 0 0 0,5-7 0 0 0,7-8 0 0 0,-2 0 0 0 0,0-3 0 0 0,-4 2 0 0 0,0-1 0 0 0,4-4 0 0 0,3 2 0 0 0,5 0 0 0 0,2-4 0 0 0,-5 3 0 0 0,-1 8 0 0 0,-7 7 0 0 0,-1-2 0 0 0,-5 3 0 0 0,2 3 0 0 0,-4 3 0 0 0,-5 4 0 0 0,2-6 0 0 0,-1-1 0 0 0,-5 1 0 0 0,-3 3 0 0 0,4-6 0 0 0,0 0 0 0 0,-2 1 0 0 0,-4 4 0 0 0,6-5 0 0 0,0-1 0 0 0,-1 3 0 0 0,-4 3 0 0 0,-3 2 0 0 0,-10-5 0 0 0,-4 0 0 0 0,-1 1 0 0 0,-6 2 0 0 0,-8-5 0 0 0,-8-8 0 0 0,-7-1 0 0 0,-4-4 0 0 0,-2-6 0 0 0,-3-4 0 0 0,1-6 0 0 0,-1-2 0 0 0,1-1 0 0 0,0-2 0 0 0,-7 0 0 0 0,-11 0 0 0 0,-2 0 0 0 0,-4-8 0 0 0,-15-1 0 0 0,0 0 0 0 0,-1 1 0 0 0,6-4 0 0 0,2-1 0 0 0,6-6 0 0 0,8 1 0 0 0,6 4 0 0 0,7 4 0 0 0,3 3 0 0 0,3 5 0 0 0,-7 1 0 0 0,6-6 0 0 0,3-2 0 0 0,-7-7 0 0 0,-2 0 0 0 0,-8 2 0 0 0,-1 4 0 0 0,1 4 0 0 0,4 2 0 0 0,-4-4 0 0 0,1-2 0 0 0,2 1 0 0 0,3 3 0 0 0,4 2 0 0 0,-6-5 0 0 0,0-2 0 0 0,-7 1 0 0 0,0 4 0 0 0,3 1 0 0 0,4 3 0 0 0,4 2 0 0 0,3 0 0 0 0,2 2 0 0 0,2-1 0 0 0,-8 1 0 0 0,-1-1 0 0 0,0 0 0 0 0,1 1 0 0 0,3 7 0 0 0,2 2 0 0 0,1 0 0 0 0,1-2 0 0 0,9 5 0 0 0,3 9 0 0 0,-1 0 0 0 0,-1-3 0 0 0,-3-5 0 0 0,-3-5 0 0 0,-1 3 0 0 0,-9 1 0 0 0,-3-3 0 0 0,0-2 0 0 0,1 4 0 0 0,3 1 0 0 0,2-2 0 0 0,2 5 0 0 0,1 0 0 0 0,1-3 0 0 0,0-4 0 0 0,-7-3 0 0 0,-11 5 0 0 0,-2 1 0 0 0,-5 6 0 0 0,1 0 0 0 0,5-3 0 0 0,-3-4 0 0 0,4-4 0 0 0,3-3 0 0 0,-2 5 0 0 0,-7 2 0 0 0,-7 6 0 0 0,-6 1 0 0 0,-4-4 0 0 0,4-3 0 0 0,1-4 0 0 0,7 5 0 0 0,7 0 0 0 0,9-1 0 0 0,6 4 0 0 0,-4 0 0 0 0,0-2 0 0 0,2-4 0 0 0,3-3 0 0 0,-6-3 0 0 0,-1-1 0 0 0,-5-2 0 0 0,-9 0 0 0 0,-6-1 0 0 0,-14 0 0 0 0,-7 1 0 0 0,-2-1 0 0 0,1 1 0 0 0,2 0 0 0 0,10 0 0 0 0,-4 0 0 0 0,7 0 0 0 0,10 0 0 0 0,9 0 0 0 0,2 0 0 0 0,-13 0 0 0 0,-7 0 0 0 0,-7 0 0 0 0,-2 0 0 0 0,-1 0 0 0 0,8 0 0 0 0,-5 0 0 0 0,-2 0 0 0 0,6 8 0 0 0,4 2 0 0 0,-1 0 0 0 0,0 6 0 0 0,5 0 0 0 0,9-3 0 0 0,1-3 0 0 0,4-3 0 0 0,6-4 0 0 0,-2-1 0 0 0,1-2 0 0 0,-5 0 0 0 0,-6-1 0 0 0,0 0 0 0 0,6 1 0 0 0,5-1 0 0 0,-2 1 0 0 0,2 0 0 0 0,3 0 0 0 0,4 0 0 0 0,3 0 0 0 0,-5 0 0 0 0,-1 0 0 0 0,-14 0 0 0 0,-4-8 0 0 0,-3-2 0 0 0,-5 0 0 0 0,-4 2 0 0 0,-3 2 0 0 0,-9-5 0 0 0,4-2 0 0 0,10 3 0 0 0,12 2 0 0 0,11 2 0 0 0,8 3 0 0 0,-3 2 0 0 0,1-7 0 0 0,-6-3 0 0 0,0-6 0 0 0,-5-1 0 0 0,0 3 0 0 0,5 4 0 0 0,4 4 0 0 0,5 3 0 0 0,3 2 0 0 0,-5-7 0 0 0,-1-1 0 0 0,-8 1 0 0 0,-7 2 0 0 0,-8-6 0 0 0,-14 0 0 0 0,2 1 0 0 0,7 4 0 0 0,11 2 0 0 0,10 3 0 0 0,8 1 0 0 0,5-6 0 0 0,-4-2 0 0 0,-1 1 0 0 0,1 1 0 0 0,-6 3 0 0 0,-1 2 0 0 0,-5 1 0 0 0,1 2 0 0 0,3 0 0 0 0,4 0 0 0 0,-3 1 0 0 0,1-1 0 0 0,3 0 0 0 0,2 1 0 0 0,4 7 0 0 0,-5 2 0 0 0,-10 8 0 0 0,0 0 0 0 0,-5 6 0 0 0,-6-2 0 0 0,2-5 0 0 0,-2-5 0 0 0,5-4 0 0 0,-2-4 0 0 0,-3-3 0 0 0,-13-1 0 0 0,-6 0 0 0 0,-2 6 0 0 0,7 4 0 0 0,3-1 0 0 0,2-2 0 0 0,7-1 0 0 0,10-3 0 0 0,8-1 0 0 0,-1-1 0 0 0,2-1 0 0 0,4-1 0 0 0,3 1 0 0 0,3 0 0 0 0,2-1 0 0 0,2 1 0 0 0,-8 0 0 0 0,-2 0 0 0 0,1 0 0 0 0,2 0 0 0 0,-14 0 0 0 0,-3-8 0 0 0,-6-2 0 0 0,-5 0 0 0 0,-12-6 0 0 0,-6 0 0 0 0,-10 2 0 0 0,-2 4 0 0 0,-5 4 0 0 0,8 2 0 0 0,16 3 0 0 0,7 1 0 0 0,11 0 0 0 0,2 1 0 0 0,5-1 0 0 0,-1-7 0 0 0,-5-3 0 0 0,-6 1 0 0 0,-5 1 0 0 0,-3 2 0 0 0,-4-5 0 0 0,-9-2 0 0 0,-3 3 0 0 0,0 2 0 0 0,10 2 0 0 0,-3 3 0 0 0,7 2 0 0 0,3 0 0 0 0,9 2 0 0 0,1-1 0 0 0,6 1 0 0 0,7-1 0 0 0,7 0 0 0 0,4 1 0 0 0,4-1 0 0 0,2 0 0 0 0,1 0 0 0 0,0 0 0 0 0,0 0 0 0 0,-7 0 0 0 0,-12 0 0 0 0,-2-8 0 0 0,-5-2 0 0 0,1 0 0 0 0,-3 2 0 0 0,3 2 0 0 0,6-5 0 0 0,-3-2 0 0 0,-4 3 0 0 0,1 2 0 0 0,-3-6 0 0 0,3 1 0 0 0,-9 2 0 0 0,-8 2 0 0 0,-5-4 0 0 0,-1-1 0 0 0,-2 3 0 0 0,1 3 0 0 0,7 3 0 0 0,12 2 0 0 0,10 1 0 0 0,1-6 0 0 0,-5-2 0 0 0,2 1 0 0 0,5 1 0 0 0,4-5 0 0 0,5 0 0 0 0,3 1 0 0 0,3 4 0 0 0,-7 2 0 0 0,-2 3 0 0 0,1 1 0 0 0,-6 2 0 0 0,-8 0 0 0 0,0 1 0 0 0,3-8 0 0 0,6-3 0 0 0,5 0 0 0 0,4 2 0 0 0,3 3 0 0 0,1 1 0 0 0,2 3 0 0 0,0 0 0 0 0,-8 1 0 0 0,-10-8 0 0 0,-11-2 0 0 0,-8 1 0 0 0,3 1 0 0 0,-2 3 0 0 0,5 1 0 0 0,8 2 0 0 0,8 2 0 0 0,6 0 0 0 0,4 8 0 0 0,4 3 0 0 0,8 7 0 0 0,-11 1 0 0 0,-7-4 0 0 0,0 5 0 0 0,-8 6 0 0 0,-7 6 0 0 0,0-1 0 0 0,4-7 0 0 0,14 0 0 0 0,7-3 0 0 0,5-6 0 0 0,1-5 0 0 0,-1-4 0 0 0,-1-4 0 0 0,-1-1 0 0 0,7 6 0 0 0,1 2 0 0 0,-8 0 0 0 0,-6-2 0 0 0,-9 6 0 0 0,-3 1 0 0 0,-7-3 0 0 0,1-2 0 0 0,3-4 0 0 0,5-1 0 0 0,5-3 0 0 0,4-1 0 0 0,2 0 0 0 0,2 0 0 0 0,0-9 0 0 0,1-2 0 0 0,-8 1 0 0 0,-2-6 0 0 0,-1 0 0 0 0,3 2 0 0 0,1 4 0 0 0,3-4 0 0 0,-7 0 0 0 0,-1-5 0 0 0,1 0 0 0 0,2 4 0 0 0,3 4 0 0 0,2 4 0 0 0,1-4 0 0 0,2-1 0 0 0,-8-6 0 0 0,-2 0 0 0 0,1 3 0 0 0,1 5 0 0 0,3 3 0 0 0,1 3 0 0 0,-5 2 0 0 0,-2 2 0 0 0,1 1 0 0 0,2-1 0 0 0,-5 1 0 0 0,-8 0 0 0 0,-1-1 0 0 0,-5-7 0 0 0,-4-3 0 0 0,-14 0 0 0 0,-7-6 0 0 0,-2 0 0 0 0,8 2 0 0 0,12 4 0 0 0,12 4 0 0 0,9 2 0 0 0,7 3 0 0 0,5-7 0 0 0,2-2 0 0 0,1 0 0 0 0,-7 3 0 0 0,-4 2 0 0 0,1 2 0 0 0,1 1 0 0 0,2 2 0 0 0,-7 0 0 0 0,0 0 0 0 0,2 1 0 0 0,1-1 0 0 0,4 0 0 0 0,-6 1 0 0 0,-1-1 0 0 0,2 0 0 0 0,2 0 0 0 0,3 0 0 0 0,-6-8 0 0 0,-1-3 0 0 0,2 2 0 0 0,2 1 0 0 0,3 2 0 0 0,1 2 0 0 0,-5-5 0 0 0,-2-3 0 0 0,2-5 0 0 0,-15-9 0 0 0,-9 0 0 0 0,-9-3 0 0 0,-3-4 0 0 0,-3-5 0 0 0,-9 4 0 0 0,6 9 0 0 0,11-1 0 0 0,4-2 0 0 0,10 2 0 0 0,7 7 0 0 0,1 6 0 0 0,10-3 0 0 0,7 2 0 0 0,3-5 0 0 0,2-7 0 0 0,0 1 0 0 0,7-3 0 0 0,10-5 0 0 0,8-4 0 0 0,8-12 0 0 0,5-13 0 0 0,4-11 0 0 0,1-10 0 0 0,1 2 0 0 0,7-9 0 0 0,11-4 0 0 0,2-3 0 0 0,4 8 0 0 0,6 4 0 0 0,-2 8 0 0 0,1 9 0 0 0,4 8 0 0 0,-5 8 0 0 0,-7 3 0 0 0,0 3 0 0 0,-3 2 0 0 0,2 7 0 0 0,5 4 0 0 0,-1-2 0 0 0,2-2 0 0 0,4-3 0 0 0,5 6 0 0 0,-4 0 0 0 0,0 7 0 0 0,2 7 0 0 0,-5-1 0 0 0,1-4 0 0 0,3 2 0 0 0,3 5 0 0 0,-13-3 0 0 0,-10 3-16383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11/18/2020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884212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06729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133817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09933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37666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1370426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404468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784818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216996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49198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11/18/2020</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a:p>
        </p:txBody>
      </p:sp>
    </p:spTree>
    <p:extLst>
      <p:ext uri="{BB962C8B-B14F-4D97-AF65-F5344CB8AC3E}">
        <p14:creationId xmlns:p14="http://schemas.microsoft.com/office/powerpoint/2010/main" val="25250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11/18/2020</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extLst>
      <p:ext uri="{BB962C8B-B14F-4D97-AF65-F5344CB8AC3E}">
        <p14:creationId xmlns:p14="http://schemas.microsoft.com/office/powerpoint/2010/main" val="1800529382"/>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s://en.wikipedia.org/wiki/Santa_Clau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customXml" Target="../ink/ink2.xml"/><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customXml" Target="../ink/ink4.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customXml" Target="../ink/ink10.xml"/><Relationship Id="rId3" Type="http://schemas.openxmlformats.org/officeDocument/2006/relationships/customXml" Target="../ink/ink5.xml"/><Relationship Id="rId7" Type="http://schemas.openxmlformats.org/officeDocument/2006/relationships/customXml" Target="../ink/ink7.xml"/><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customXml" Target="../ink/ink9.xml"/><Relationship Id="rId5" Type="http://schemas.openxmlformats.org/officeDocument/2006/relationships/customXml" Target="../ink/ink6.xml"/><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customXml" Target="../ink/ink8.xml"/><Relationship Id="rId14" Type="http://schemas.openxmlformats.org/officeDocument/2006/relationships/image" Target="../media/image12.png"/></Relationships>
</file>

<file path=ppt/slides/_rels/slide7.xml.rels><?xml version="1.0" encoding="UTF-8" standalone="yes"?>
<Relationships xmlns="http://schemas.openxmlformats.org/package/2006/relationships"><Relationship Id="rId13" Type="http://schemas.openxmlformats.org/officeDocument/2006/relationships/customXml" Target="../ink/ink18.xml"/><Relationship Id="rId18" Type="http://schemas.openxmlformats.org/officeDocument/2006/relationships/customXml" Target="../ink/ink22.xml"/><Relationship Id="rId26" Type="http://schemas.openxmlformats.org/officeDocument/2006/relationships/customXml" Target="../ink/ink29.xml"/><Relationship Id="rId21" Type="http://schemas.openxmlformats.org/officeDocument/2006/relationships/customXml" Target="../ink/ink24.xml"/><Relationship Id="rId34" Type="http://schemas.openxmlformats.org/officeDocument/2006/relationships/image" Target="../media/image19.png"/><Relationship Id="rId7" Type="http://schemas.openxmlformats.org/officeDocument/2006/relationships/customXml" Target="../ink/ink13.xml"/><Relationship Id="rId12" Type="http://schemas.openxmlformats.org/officeDocument/2006/relationships/customXml" Target="../ink/ink17.xml"/><Relationship Id="rId17" Type="http://schemas.openxmlformats.org/officeDocument/2006/relationships/customXml" Target="../ink/ink21.xml"/><Relationship Id="rId25" Type="http://schemas.openxmlformats.org/officeDocument/2006/relationships/customXml" Target="../ink/ink28.xml"/><Relationship Id="rId33" Type="http://schemas.openxmlformats.org/officeDocument/2006/relationships/customXml" Target="../ink/ink35.xml"/><Relationship Id="rId38" Type="http://schemas.openxmlformats.org/officeDocument/2006/relationships/image" Target="../media/image21.png"/><Relationship Id="rId2" Type="http://schemas.openxmlformats.org/officeDocument/2006/relationships/image" Target="../media/image1.jpeg"/><Relationship Id="rId16" Type="http://schemas.openxmlformats.org/officeDocument/2006/relationships/customXml" Target="../ink/ink20.xml"/><Relationship Id="rId20" Type="http://schemas.openxmlformats.org/officeDocument/2006/relationships/customXml" Target="../ink/ink23.xml"/><Relationship Id="rId29" Type="http://schemas.openxmlformats.org/officeDocument/2006/relationships/customXml" Target="../ink/ink31.xml"/><Relationship Id="rId1" Type="http://schemas.openxmlformats.org/officeDocument/2006/relationships/slideLayout" Target="../slideLayouts/slideLayout7.xml"/><Relationship Id="rId6" Type="http://schemas.openxmlformats.org/officeDocument/2006/relationships/image" Target="../media/image14.png"/><Relationship Id="rId11" Type="http://schemas.openxmlformats.org/officeDocument/2006/relationships/customXml" Target="../ink/ink16.xml"/><Relationship Id="rId24" Type="http://schemas.openxmlformats.org/officeDocument/2006/relationships/customXml" Target="../ink/ink27.xml"/><Relationship Id="rId32" Type="http://schemas.openxmlformats.org/officeDocument/2006/relationships/customXml" Target="../ink/ink34.xml"/><Relationship Id="rId37" Type="http://schemas.openxmlformats.org/officeDocument/2006/relationships/customXml" Target="../ink/ink37.xml"/><Relationship Id="rId5" Type="http://schemas.openxmlformats.org/officeDocument/2006/relationships/customXml" Target="../ink/ink12.xml"/><Relationship Id="rId15" Type="http://schemas.openxmlformats.org/officeDocument/2006/relationships/customXml" Target="../ink/ink19.xml"/><Relationship Id="rId23" Type="http://schemas.openxmlformats.org/officeDocument/2006/relationships/customXml" Target="../ink/ink26.xml"/><Relationship Id="rId28" Type="http://schemas.openxmlformats.org/officeDocument/2006/relationships/image" Target="../media/image18.png"/><Relationship Id="rId36" Type="http://schemas.openxmlformats.org/officeDocument/2006/relationships/image" Target="../media/image20.png"/><Relationship Id="rId10" Type="http://schemas.openxmlformats.org/officeDocument/2006/relationships/customXml" Target="../ink/ink15.xml"/><Relationship Id="rId19" Type="http://schemas.openxmlformats.org/officeDocument/2006/relationships/image" Target="../media/image17.png"/><Relationship Id="rId31" Type="http://schemas.openxmlformats.org/officeDocument/2006/relationships/customXml" Target="../ink/ink33.xml"/><Relationship Id="rId4" Type="http://schemas.openxmlformats.org/officeDocument/2006/relationships/image" Target="../media/image13.png"/><Relationship Id="rId9" Type="http://schemas.openxmlformats.org/officeDocument/2006/relationships/customXml" Target="../ink/ink14.xml"/><Relationship Id="rId14" Type="http://schemas.openxmlformats.org/officeDocument/2006/relationships/image" Target="../media/image16.png"/><Relationship Id="rId22" Type="http://schemas.openxmlformats.org/officeDocument/2006/relationships/customXml" Target="../ink/ink25.xml"/><Relationship Id="rId27" Type="http://schemas.openxmlformats.org/officeDocument/2006/relationships/customXml" Target="../ink/ink30.xml"/><Relationship Id="rId30" Type="http://schemas.openxmlformats.org/officeDocument/2006/relationships/customXml" Target="../ink/ink32.xml"/><Relationship Id="rId35" Type="http://schemas.openxmlformats.org/officeDocument/2006/relationships/customXml" Target="../ink/ink36.xml"/><Relationship Id="rId8" Type="http://schemas.openxmlformats.org/officeDocument/2006/relationships/image" Target="../media/image15.png"/><Relationship Id="rId3" Type="http://schemas.openxmlformats.org/officeDocument/2006/relationships/customXml" Target="../ink/ink1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36504" y="758951"/>
            <a:ext cx="7319175" cy="3374931"/>
          </a:xfrm>
        </p:spPr>
        <p:txBody>
          <a:bodyPr>
            <a:normAutofit/>
          </a:bodyPr>
          <a:lstStyle/>
          <a:p>
            <a:r>
              <a:rPr lang="en-US">
                <a:cs typeface="Calibri Light"/>
              </a:rPr>
              <a:t>Letters to Santa</a:t>
            </a:r>
            <a:endParaRPr lang="en-US"/>
          </a:p>
        </p:txBody>
      </p:sp>
      <p:sp>
        <p:nvSpPr>
          <p:cNvPr id="3" name="Subtitle 2"/>
          <p:cNvSpPr>
            <a:spLocks noGrp="1"/>
          </p:cNvSpPr>
          <p:nvPr>
            <p:ph type="subTitle" idx="1"/>
          </p:nvPr>
        </p:nvSpPr>
        <p:spPr>
          <a:xfrm>
            <a:off x="3836504" y="4455620"/>
            <a:ext cx="7321946" cy="1143000"/>
          </a:xfrm>
        </p:spPr>
        <p:txBody>
          <a:bodyPr vert="horz" lIns="91440" tIns="45720" rIns="91440" bIns="45720" rtlCol="0">
            <a:normAutofit/>
          </a:bodyPr>
          <a:lstStyle/>
          <a:p>
            <a:r>
              <a:rPr lang="en-US">
                <a:cs typeface="Calibri"/>
              </a:rPr>
              <a:t>Persuasive Writing</a:t>
            </a:r>
          </a:p>
        </p:txBody>
      </p:sp>
      <p:pic>
        <p:nvPicPr>
          <p:cNvPr id="5" name="Picture 5" descr="A picture containing mug, drawing&#10;&#10;Description automatically generated">
            <a:extLst>
              <a:ext uri="{FF2B5EF4-FFF2-40B4-BE49-F238E27FC236}">
                <a16:creationId xmlns:a16="http://schemas.microsoft.com/office/drawing/2014/main" id="{0436A08F-5194-43BB-AC87-EB643B847A1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20973" y="1027706"/>
            <a:ext cx="2758331" cy="4283888"/>
          </a:xfrm>
          <a:prstGeom prst="rect">
            <a:avLst/>
          </a:prstGeom>
        </p:spPr>
      </p:pic>
      <p:sp>
        <p:nvSpPr>
          <p:cNvPr id="6" name="TextBox 5">
            <a:extLst>
              <a:ext uri="{FF2B5EF4-FFF2-40B4-BE49-F238E27FC236}">
                <a16:creationId xmlns:a16="http://schemas.microsoft.com/office/drawing/2014/main" id="{29C370F1-C979-4F94-BB3D-559F02A2B8B2}"/>
              </a:ext>
            </a:extLst>
          </p:cNvPr>
          <p:cNvSpPr txBox="1"/>
          <p:nvPr/>
        </p:nvSpPr>
        <p:spPr>
          <a:xfrm>
            <a:off x="815782" y="5111539"/>
            <a:ext cx="2563522"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a:extLst>
                    <a:ext uri="{A12FA001-AC4F-418D-AE19-62706E023703}">
                      <ahyp:hlinkClr xmlns:ahyp="http://schemas.microsoft.com/office/drawing/2018/hyperlinkcolor" val="tx"/>
                    </a:ext>
                  </a:extLst>
                </a:hlinkClick>
              </a:rPr>
              <a:t>CC BY-SA</a:t>
            </a:r>
            <a:r>
              <a:rPr lang="en-US" sz="700">
                <a:solidFill>
                  <a:srgbClr val="FFFFFF"/>
                </a:solidFill>
              </a:rPr>
              <a:t>.</a:t>
            </a:r>
          </a:p>
        </p:txBody>
      </p:sp>
      <p:sp>
        <p:nvSpPr>
          <p:cNvPr id="4" name="TextBox 3">
            <a:extLst>
              <a:ext uri="{FF2B5EF4-FFF2-40B4-BE49-F238E27FC236}">
                <a16:creationId xmlns:a16="http://schemas.microsoft.com/office/drawing/2014/main" id="{109D7988-975D-4B40-8664-6B00E7DDD5FB}"/>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A large body of water&#10;&#10;Description automatically generated">
            <a:extLst>
              <a:ext uri="{FF2B5EF4-FFF2-40B4-BE49-F238E27FC236}">
                <a16:creationId xmlns:a16="http://schemas.microsoft.com/office/drawing/2014/main" id="{F24F30C8-AC76-4751-88A6-7048BBC22237}"/>
              </a:ext>
            </a:extLst>
          </p:cNvPr>
          <p:cNvPicPr>
            <a:picLocks noChangeAspect="1"/>
          </p:cNvPicPr>
          <p:nvPr/>
        </p:nvPicPr>
        <p:blipFill rotWithShape="1">
          <a:blip r:embed="rId2"/>
          <a:srcRect b="15730"/>
          <a:stretch/>
        </p:blipFill>
        <p:spPr>
          <a:xfrm>
            <a:off x="20" y="10"/>
            <a:ext cx="12191980" cy="6857990"/>
          </a:xfrm>
          <a:prstGeom prst="rect">
            <a:avLst/>
          </a:prstGeom>
        </p:spPr>
      </p:pic>
    </p:spTree>
    <p:extLst>
      <p:ext uri="{BB962C8B-B14F-4D97-AF65-F5344CB8AC3E}">
        <p14:creationId xmlns:p14="http://schemas.microsoft.com/office/powerpoint/2010/main" val="322356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AE2094-5455-4152-BF74-685DA24A4F60}"/>
              </a:ext>
            </a:extLst>
          </p:cNvPr>
          <p:cNvSpPr txBox="1"/>
          <p:nvPr/>
        </p:nvSpPr>
        <p:spPr>
          <a:xfrm>
            <a:off x="310550" y="-5751"/>
            <a:ext cx="790467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a:t>Possible Jobs at the North Pole</a:t>
            </a:r>
          </a:p>
        </p:txBody>
      </p:sp>
      <p:sp>
        <p:nvSpPr>
          <p:cNvPr id="3" name="TextBox 2">
            <a:extLst>
              <a:ext uri="{FF2B5EF4-FFF2-40B4-BE49-F238E27FC236}">
                <a16:creationId xmlns:a16="http://schemas.microsoft.com/office/drawing/2014/main" id="{BB974C2A-84E6-40E7-AC66-3BF7B6A1B124}"/>
              </a:ext>
            </a:extLst>
          </p:cNvPr>
          <p:cNvSpPr txBox="1"/>
          <p:nvPr/>
        </p:nvSpPr>
        <p:spPr>
          <a:xfrm>
            <a:off x="7900897" y="726597"/>
            <a:ext cx="5431765" cy="64940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b="1"/>
              <a:t>Reindeer keeper</a:t>
            </a:r>
          </a:p>
          <a:p>
            <a:pPr marL="285750" indent="-285750">
              <a:buFont typeface="Arial"/>
              <a:buChar char="•"/>
            </a:pPr>
            <a:r>
              <a:rPr lang="en-US" sz="2400" b="1"/>
              <a:t>Gift wrapper</a:t>
            </a:r>
          </a:p>
          <a:p>
            <a:pPr marL="285750" indent="-285750">
              <a:buFont typeface="Arial"/>
              <a:buChar char="•"/>
            </a:pPr>
            <a:r>
              <a:rPr lang="en-US" sz="2400" b="1"/>
              <a:t>Toy maker</a:t>
            </a:r>
          </a:p>
          <a:p>
            <a:pPr marL="285750" indent="-285750">
              <a:buFont typeface="Arial"/>
              <a:buChar char="•"/>
            </a:pPr>
            <a:r>
              <a:rPr lang="en-US" sz="2400" b="1"/>
              <a:t>Stuffy stuffer</a:t>
            </a:r>
          </a:p>
          <a:p>
            <a:pPr marL="285750" indent="-285750">
              <a:buFont typeface="Arial"/>
              <a:buChar char="•"/>
            </a:pPr>
            <a:r>
              <a:rPr lang="en-US" sz="2400" b="1"/>
              <a:t>Toy market manager</a:t>
            </a:r>
          </a:p>
          <a:p>
            <a:pPr marL="285750" indent="-285750">
              <a:buFont typeface="Arial"/>
              <a:buChar char="•"/>
            </a:pPr>
            <a:r>
              <a:rPr lang="en-US" sz="2400" b="1"/>
              <a:t>Cookie baker</a:t>
            </a:r>
          </a:p>
          <a:p>
            <a:pPr marL="285750" indent="-285750">
              <a:buFont typeface="Arial"/>
              <a:buChar char="•"/>
            </a:pPr>
            <a:r>
              <a:rPr lang="en-US" sz="2400" b="1"/>
              <a:t>Sleigh helper</a:t>
            </a:r>
          </a:p>
          <a:p>
            <a:pPr marL="285750" indent="-285750">
              <a:buFont typeface="Arial"/>
              <a:buChar char="•"/>
            </a:pPr>
            <a:r>
              <a:rPr lang="en-US" sz="2400" b="1"/>
              <a:t>Sleigh mechanic</a:t>
            </a:r>
          </a:p>
          <a:p>
            <a:pPr marL="285750" indent="-285750">
              <a:buFont typeface="Arial"/>
              <a:buChar char="•"/>
            </a:pPr>
            <a:r>
              <a:rPr lang="en-US" sz="2400" b="1"/>
              <a:t>Custodian</a:t>
            </a:r>
          </a:p>
          <a:p>
            <a:pPr marL="285750" indent="-285750">
              <a:buFont typeface="Arial"/>
              <a:buChar char="•"/>
            </a:pPr>
            <a:r>
              <a:rPr lang="en-US" sz="2400" b="1"/>
              <a:t>Barn keeper</a:t>
            </a:r>
          </a:p>
          <a:p>
            <a:pPr marL="285750" indent="-285750">
              <a:buFont typeface="Arial"/>
              <a:buChar char="•"/>
            </a:pPr>
            <a:r>
              <a:rPr lang="en-US" sz="2400" b="1"/>
              <a:t>Dentist</a:t>
            </a:r>
          </a:p>
          <a:p>
            <a:pPr marL="285750" indent="-285750">
              <a:buFont typeface="Arial"/>
              <a:buChar char="•"/>
            </a:pPr>
            <a:r>
              <a:rPr lang="en-US" sz="2400" b="1"/>
              <a:t>Security</a:t>
            </a:r>
          </a:p>
          <a:p>
            <a:pPr marL="285750" indent="-285750">
              <a:buFont typeface="Arial"/>
              <a:buChar char="•"/>
            </a:pPr>
            <a:r>
              <a:rPr lang="en-US" sz="2400" b="1"/>
              <a:t>Green house-keeper</a:t>
            </a:r>
          </a:p>
          <a:p>
            <a:pPr marL="285750" indent="-285750">
              <a:buFont typeface="Arial"/>
              <a:buChar char="•"/>
            </a:pPr>
            <a:r>
              <a:rPr lang="en-US" sz="2400" b="1"/>
              <a:t>Materials orderer</a:t>
            </a:r>
          </a:p>
          <a:p>
            <a:pPr marL="285750" indent="-285750">
              <a:buFont typeface="Arial"/>
              <a:buChar char="•"/>
            </a:pPr>
            <a:r>
              <a:rPr lang="en-US" sz="2400" b="1"/>
              <a:t>Librarian</a:t>
            </a:r>
          </a:p>
          <a:p>
            <a:pPr marL="285750" indent="-285750">
              <a:buFont typeface="Arial"/>
              <a:buChar char="•"/>
            </a:pPr>
            <a:r>
              <a:rPr lang="en-US" sz="2400" b="1"/>
              <a:t>decorator</a:t>
            </a:r>
          </a:p>
          <a:p>
            <a:pPr marL="285750" indent="-285750">
              <a:buFont typeface="Arial"/>
              <a:buChar char="•"/>
            </a:pPr>
            <a:endParaRPr lang="en-US" sz="3200" b="1"/>
          </a:p>
        </p:txBody>
      </p:sp>
      <p:sp>
        <p:nvSpPr>
          <p:cNvPr id="4" name="TextBox 3">
            <a:extLst>
              <a:ext uri="{FF2B5EF4-FFF2-40B4-BE49-F238E27FC236}">
                <a16:creationId xmlns:a16="http://schemas.microsoft.com/office/drawing/2014/main" id="{815FA1F3-ABF9-46DE-8A50-7D3E971B60BB}"/>
              </a:ext>
            </a:extLst>
          </p:cNvPr>
          <p:cNvSpPr txBox="1"/>
          <p:nvPr/>
        </p:nvSpPr>
        <p:spPr>
          <a:xfrm>
            <a:off x="1732112" y="869472"/>
            <a:ext cx="6323161"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571500" indent="-571500">
              <a:buFont typeface="Arial"/>
              <a:buChar char="•"/>
            </a:pPr>
            <a:r>
              <a:rPr lang="en-US" sz="2400"/>
              <a:t>Doctor</a:t>
            </a:r>
          </a:p>
          <a:p>
            <a:pPr marL="571500" indent="-571500">
              <a:buFont typeface="Arial"/>
              <a:buChar char="•"/>
            </a:pPr>
            <a:r>
              <a:rPr lang="en-US" sz="2400" i="1"/>
              <a:t>Servers</a:t>
            </a:r>
          </a:p>
          <a:p>
            <a:pPr marL="571500" indent="-571500">
              <a:buFont typeface="Arial"/>
              <a:buChar char="•"/>
            </a:pPr>
            <a:r>
              <a:rPr lang="en-US" sz="2400" i="1"/>
              <a:t>Taste tester</a:t>
            </a:r>
          </a:p>
          <a:p>
            <a:pPr marL="571500" indent="-571500">
              <a:buFont typeface="Arial"/>
              <a:buChar char="•"/>
            </a:pPr>
            <a:r>
              <a:rPr lang="en-US" sz="2400" i="1"/>
              <a:t>carpenter</a:t>
            </a:r>
          </a:p>
          <a:p>
            <a:pPr marL="571500" indent="-571500">
              <a:buFont typeface="Arial"/>
              <a:buChar char="•"/>
            </a:pPr>
            <a:r>
              <a:rPr lang="en-US" sz="2400" i="1"/>
              <a:t>Engineer</a:t>
            </a:r>
          </a:p>
          <a:p>
            <a:pPr marL="571500" indent="-571500">
              <a:buFont typeface="Arial"/>
              <a:buChar char="•"/>
            </a:pPr>
            <a:r>
              <a:rPr lang="en-US" sz="2400" i="1"/>
              <a:t>Christmas gift list organizer</a:t>
            </a:r>
          </a:p>
          <a:p>
            <a:pPr marL="571500" indent="-571500">
              <a:buFont typeface="Arial"/>
              <a:buChar char="•"/>
            </a:pPr>
            <a:r>
              <a:rPr lang="en-US" sz="2400" i="1"/>
              <a:t>Activity organizer</a:t>
            </a:r>
          </a:p>
          <a:p>
            <a:pPr marL="571500" indent="-571500">
              <a:buFont typeface="Arial"/>
              <a:buChar char="•"/>
            </a:pPr>
            <a:r>
              <a:rPr lang="en-US" sz="2400" i="1"/>
              <a:t>Seamstress</a:t>
            </a:r>
          </a:p>
          <a:p>
            <a:pPr marL="571500" indent="-571500">
              <a:buFont typeface="Arial"/>
              <a:buChar char="•"/>
            </a:pPr>
            <a:r>
              <a:rPr lang="en-US" sz="2400" i="1"/>
              <a:t>Elf on the shelf</a:t>
            </a:r>
          </a:p>
          <a:p>
            <a:pPr marL="571500" indent="-571500">
              <a:buFont typeface="Arial"/>
              <a:buChar char="•"/>
            </a:pPr>
            <a:r>
              <a:rPr lang="en-US" sz="2400" i="1"/>
              <a:t>Pet on the shelf caretaker</a:t>
            </a:r>
          </a:p>
          <a:p>
            <a:pPr marL="571500" indent="-571500">
              <a:buFont typeface="Arial"/>
              <a:buChar char="•"/>
            </a:pPr>
            <a:r>
              <a:rPr lang="en-US" sz="2400" i="1"/>
              <a:t>Santa groomer</a:t>
            </a:r>
          </a:p>
          <a:p>
            <a:pPr marL="571500" indent="-571500">
              <a:buFont typeface="Arial"/>
              <a:buChar char="•"/>
            </a:pPr>
            <a:r>
              <a:rPr lang="en-US" sz="2400" i="1"/>
              <a:t>Laundry </a:t>
            </a:r>
          </a:p>
          <a:p>
            <a:pPr marL="571500" indent="-571500">
              <a:buFont typeface="Arial"/>
              <a:buChar char="•"/>
            </a:pPr>
            <a:r>
              <a:rPr lang="en-US" sz="2400" i="1"/>
              <a:t>Teacher</a:t>
            </a:r>
          </a:p>
          <a:p>
            <a:pPr marL="571500" indent="-571500">
              <a:buFont typeface="Arial"/>
              <a:buChar char="•"/>
            </a:pPr>
            <a:r>
              <a:rPr lang="en-US" sz="2400" i="1"/>
              <a:t>Snow remover</a:t>
            </a:r>
          </a:p>
          <a:p>
            <a:pPr marL="571500" indent="-571500">
              <a:buFont typeface="Arial"/>
              <a:buChar char="•"/>
            </a:pPr>
            <a:r>
              <a:rPr lang="en-US" sz="2400"/>
              <a:t>Air control</a:t>
            </a:r>
          </a:p>
          <a:p>
            <a:endParaRPr lang="en-US" sz="3600"/>
          </a:p>
        </p:txBody>
      </p:sp>
    </p:spTree>
    <p:extLst>
      <p:ext uri="{BB962C8B-B14F-4D97-AF65-F5344CB8AC3E}">
        <p14:creationId xmlns:p14="http://schemas.microsoft.com/office/powerpoint/2010/main" val="253752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t="-9000" b="-9000"/>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D23752-9A30-41B2-AB0E-649F6C6242A7}"/>
              </a:ext>
            </a:extLst>
          </p:cNvPr>
          <p:cNvSpPr/>
          <p:nvPr/>
        </p:nvSpPr>
        <p:spPr>
          <a:xfrm>
            <a:off x="4100423" y="2784894"/>
            <a:ext cx="4514488" cy="1078300"/>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C08F7CB-634E-4481-8F0C-04D43E0130E6}"/>
              </a:ext>
            </a:extLst>
          </p:cNvPr>
          <p:cNvSpPr/>
          <p:nvPr/>
        </p:nvSpPr>
        <p:spPr>
          <a:xfrm>
            <a:off x="1196196" y="800818"/>
            <a:ext cx="2142225" cy="181154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D9DD25A-E124-40BC-ACFB-CB2273469F82}"/>
              </a:ext>
            </a:extLst>
          </p:cNvPr>
          <p:cNvSpPr/>
          <p:nvPr/>
        </p:nvSpPr>
        <p:spPr>
          <a:xfrm>
            <a:off x="9218761" y="800817"/>
            <a:ext cx="2142225" cy="181154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E10CF5A-06E3-4281-ACC4-1E35372C37FF}"/>
              </a:ext>
            </a:extLst>
          </p:cNvPr>
          <p:cNvSpPr/>
          <p:nvPr/>
        </p:nvSpPr>
        <p:spPr>
          <a:xfrm>
            <a:off x="9218762" y="4280139"/>
            <a:ext cx="2142225" cy="181154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186E708-2AC7-4B49-8307-018CBE0271ED}"/>
              </a:ext>
            </a:extLst>
          </p:cNvPr>
          <p:cNvSpPr/>
          <p:nvPr/>
        </p:nvSpPr>
        <p:spPr>
          <a:xfrm>
            <a:off x="1138686" y="4280138"/>
            <a:ext cx="2142225" cy="1811546"/>
          </a:xfrm>
          <a:prstGeom prst="rect">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2D9F9D39-AE0F-44EE-9F9F-09BA7B976BD7}"/>
              </a:ext>
            </a:extLst>
          </p:cNvPr>
          <p:cNvCxnSpPr/>
          <p:nvPr/>
        </p:nvCxnSpPr>
        <p:spPr>
          <a:xfrm>
            <a:off x="7706444" y="3860501"/>
            <a:ext cx="1331343" cy="114443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3456229-1A73-4313-BA98-D764C73EA416}"/>
              </a:ext>
            </a:extLst>
          </p:cNvPr>
          <p:cNvCxnSpPr>
            <a:cxnSpLocks/>
          </p:cNvCxnSpPr>
          <p:nvPr/>
        </p:nvCxnSpPr>
        <p:spPr>
          <a:xfrm flipH="1">
            <a:off x="3516882" y="3918010"/>
            <a:ext cx="1472240" cy="102941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1C660CF-CE65-476E-B0D0-C73910C011B6}"/>
              </a:ext>
            </a:extLst>
          </p:cNvPr>
          <p:cNvCxnSpPr>
            <a:cxnSpLocks/>
          </p:cNvCxnSpPr>
          <p:nvPr/>
        </p:nvCxnSpPr>
        <p:spPr>
          <a:xfrm flipH="1" flipV="1">
            <a:off x="3560013" y="1698146"/>
            <a:ext cx="1414732" cy="92590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25C314B-4D4E-480D-953B-E97FB32067D5}"/>
              </a:ext>
            </a:extLst>
          </p:cNvPr>
          <p:cNvCxnSpPr>
            <a:cxnSpLocks/>
          </p:cNvCxnSpPr>
          <p:nvPr/>
        </p:nvCxnSpPr>
        <p:spPr>
          <a:xfrm flipV="1">
            <a:off x="7763952" y="1798787"/>
            <a:ext cx="1345720" cy="79650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8A826D1-CEB3-4735-BC90-777A59F6D442}"/>
              </a:ext>
            </a:extLst>
          </p:cNvPr>
          <p:cNvSpPr txBox="1"/>
          <p:nvPr/>
        </p:nvSpPr>
        <p:spPr>
          <a:xfrm>
            <a:off x="4163685" y="2725948"/>
            <a:ext cx="469851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t>I would like to be a cook in your elf kitchen.</a:t>
            </a:r>
          </a:p>
        </p:txBody>
      </p:sp>
      <p:sp>
        <p:nvSpPr>
          <p:cNvPr id="14" name="TextBox 13">
            <a:extLst>
              <a:ext uri="{FF2B5EF4-FFF2-40B4-BE49-F238E27FC236}">
                <a16:creationId xmlns:a16="http://schemas.microsoft.com/office/drawing/2014/main" id="{C48CBE85-7F94-45E0-A00B-7E1A8BD34B9E}"/>
              </a:ext>
            </a:extLst>
          </p:cNvPr>
          <p:cNvSpPr txBox="1"/>
          <p:nvPr/>
        </p:nvSpPr>
        <p:spPr>
          <a:xfrm>
            <a:off x="3975879" y="242312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My Opinion:</a:t>
            </a:r>
          </a:p>
        </p:txBody>
      </p:sp>
      <p:sp>
        <p:nvSpPr>
          <p:cNvPr id="15" name="TextBox 14">
            <a:extLst>
              <a:ext uri="{FF2B5EF4-FFF2-40B4-BE49-F238E27FC236}">
                <a16:creationId xmlns:a16="http://schemas.microsoft.com/office/drawing/2014/main" id="{8D168EED-3431-476D-9580-201231A30AD4}"/>
              </a:ext>
            </a:extLst>
          </p:cNvPr>
          <p:cNvSpPr txBox="1"/>
          <p:nvPr/>
        </p:nvSpPr>
        <p:spPr>
          <a:xfrm>
            <a:off x="1144438" y="3536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Reason # 1</a:t>
            </a:r>
          </a:p>
        </p:txBody>
      </p:sp>
      <p:sp>
        <p:nvSpPr>
          <p:cNvPr id="16" name="TextBox 15">
            <a:extLst>
              <a:ext uri="{FF2B5EF4-FFF2-40B4-BE49-F238E27FC236}">
                <a16:creationId xmlns:a16="http://schemas.microsoft.com/office/drawing/2014/main" id="{47C469AE-A7B9-4B04-9543-1CDE0D9E77E9}"/>
              </a:ext>
            </a:extLst>
          </p:cNvPr>
          <p:cNvSpPr txBox="1"/>
          <p:nvPr/>
        </p:nvSpPr>
        <p:spPr>
          <a:xfrm>
            <a:off x="9151728" y="35278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Reason # 2</a:t>
            </a:r>
          </a:p>
        </p:txBody>
      </p:sp>
      <p:sp>
        <p:nvSpPr>
          <p:cNvPr id="17" name="TextBox 16">
            <a:extLst>
              <a:ext uri="{FF2B5EF4-FFF2-40B4-BE49-F238E27FC236}">
                <a16:creationId xmlns:a16="http://schemas.microsoft.com/office/drawing/2014/main" id="{8058E19F-1A23-4B0D-BFF9-E51BA72DD766}"/>
              </a:ext>
            </a:extLst>
          </p:cNvPr>
          <p:cNvSpPr txBox="1"/>
          <p:nvPr/>
        </p:nvSpPr>
        <p:spPr>
          <a:xfrm>
            <a:off x="1243282" y="826339"/>
            <a:ext cx="2139351"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love to cook</a:t>
            </a:r>
          </a:p>
          <a:p>
            <a:r>
              <a:rPr lang="en-US" b="1"/>
              <a:t>- enjoy the work</a:t>
            </a:r>
          </a:p>
          <a:p>
            <a:r>
              <a:rPr lang="en-US" b="1"/>
              <a:t>- be happy</a:t>
            </a:r>
          </a:p>
          <a:p>
            <a:r>
              <a:rPr lang="en-US" b="1"/>
              <a:t>- make others happy</a:t>
            </a:r>
          </a:p>
          <a:p>
            <a:endParaRPr lang="en-US" b="1"/>
          </a:p>
        </p:txBody>
      </p:sp>
      <p:sp>
        <p:nvSpPr>
          <p:cNvPr id="18" name="TextBox 17">
            <a:extLst>
              <a:ext uri="{FF2B5EF4-FFF2-40B4-BE49-F238E27FC236}">
                <a16:creationId xmlns:a16="http://schemas.microsoft.com/office/drawing/2014/main" id="{86CA2885-AD71-4B7A-A289-BDD2DE6D8FF5}"/>
              </a:ext>
            </a:extLst>
          </p:cNvPr>
          <p:cNvSpPr txBox="1"/>
          <p:nvPr/>
        </p:nvSpPr>
        <p:spPr>
          <a:xfrm>
            <a:off x="1184873" y="4290385"/>
            <a:ext cx="2700068"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lots of experience</a:t>
            </a:r>
          </a:p>
          <a:p>
            <a:r>
              <a:rPr lang="en-US"/>
              <a:t>- children/ grandchildren</a:t>
            </a:r>
          </a:p>
          <a:p>
            <a:r>
              <a:rPr lang="en-US"/>
              <a:t>- save money</a:t>
            </a:r>
          </a:p>
          <a:p>
            <a:r>
              <a:rPr lang="en-US"/>
              <a:t>- share what I know</a:t>
            </a:r>
          </a:p>
        </p:txBody>
      </p:sp>
      <p:sp>
        <p:nvSpPr>
          <p:cNvPr id="19" name="TextBox 18">
            <a:extLst>
              <a:ext uri="{FF2B5EF4-FFF2-40B4-BE49-F238E27FC236}">
                <a16:creationId xmlns:a16="http://schemas.microsoft.com/office/drawing/2014/main" id="{95ED21B6-4CC8-4451-AA18-E2C372EBA4C7}"/>
              </a:ext>
            </a:extLst>
          </p:cNvPr>
          <p:cNvSpPr txBox="1"/>
          <p:nvPr/>
        </p:nvSpPr>
        <p:spPr>
          <a:xfrm>
            <a:off x="9220919" y="853296"/>
            <a:ext cx="2139351"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good cook</a:t>
            </a:r>
          </a:p>
          <a:p>
            <a:r>
              <a:rPr lang="en-US" b="1"/>
              <a:t>- elves would like the food I cook</a:t>
            </a:r>
          </a:p>
          <a:p>
            <a:r>
              <a:rPr lang="en-US" b="1"/>
              <a:t>- help keep elves healthy </a:t>
            </a:r>
          </a:p>
        </p:txBody>
      </p:sp>
    </p:spTree>
    <p:extLst>
      <p:ext uri="{BB962C8B-B14F-4D97-AF65-F5344CB8AC3E}">
        <p14:creationId xmlns:p14="http://schemas.microsoft.com/office/powerpoint/2010/main" val="161963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F0C73F-1179-44AA-9865-BCFBE997DD72}"/>
              </a:ext>
            </a:extLst>
          </p:cNvPr>
          <p:cNvSpPr txBox="1"/>
          <p:nvPr/>
        </p:nvSpPr>
        <p:spPr>
          <a:xfrm>
            <a:off x="425569" y="152400"/>
            <a:ext cx="4080294"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b="1" i="1" u="sng"/>
              <a:t>Introduction</a:t>
            </a:r>
          </a:p>
          <a:p>
            <a:endParaRPr lang="en-US" sz="2400" b="1"/>
          </a:p>
          <a:p>
            <a:r>
              <a:rPr lang="en-US" sz="2400" b="1" u="sng"/>
              <a:t>Question</a:t>
            </a:r>
          </a:p>
          <a:p>
            <a:r>
              <a:rPr lang="en-US" sz="2400" b="1"/>
              <a:t>Have you ever......</a:t>
            </a:r>
          </a:p>
          <a:p>
            <a:r>
              <a:rPr lang="en-US" sz="2400" b="1"/>
              <a:t>Do you know......</a:t>
            </a:r>
          </a:p>
          <a:p>
            <a:r>
              <a:rPr lang="en-US" sz="2400" b="1"/>
              <a:t>Can you..........</a:t>
            </a:r>
          </a:p>
          <a:p>
            <a:endParaRPr lang="en-US" sz="2400" b="1"/>
          </a:p>
          <a:p>
            <a:r>
              <a:rPr lang="en-US" sz="2400" b="1" u="sng"/>
              <a:t>Opinion</a:t>
            </a:r>
          </a:p>
          <a:p>
            <a:r>
              <a:rPr lang="en-US" sz="2400" b="1"/>
              <a:t>I believe......</a:t>
            </a:r>
          </a:p>
          <a:p>
            <a:r>
              <a:rPr lang="en-US" sz="2400" b="1"/>
              <a:t>I think.......</a:t>
            </a:r>
          </a:p>
          <a:p>
            <a:r>
              <a:rPr lang="en-US" sz="2400" b="1"/>
              <a:t>I feel that......</a:t>
            </a:r>
          </a:p>
          <a:p>
            <a:endParaRPr lang="en-US" sz="2400" b="1"/>
          </a:p>
          <a:p>
            <a:r>
              <a:rPr lang="en-US" sz="2400" b="1" u="sng"/>
              <a:t>Lead In</a:t>
            </a:r>
          </a:p>
          <a:p>
            <a:r>
              <a:rPr lang="en-US" sz="2400" b="1"/>
              <a:t>Let me tell.......</a:t>
            </a:r>
          </a:p>
          <a:p>
            <a:r>
              <a:rPr lang="en-US" sz="2400" b="1"/>
              <a:t>Listen closely......</a:t>
            </a:r>
          </a:p>
          <a:p>
            <a:r>
              <a:rPr lang="en-US" sz="2400" b="1"/>
              <a:t>I will …......</a:t>
            </a:r>
          </a:p>
        </p:txBody>
      </p:sp>
      <p:sp>
        <p:nvSpPr>
          <p:cNvPr id="3" name="TextBox 2">
            <a:extLst>
              <a:ext uri="{FF2B5EF4-FFF2-40B4-BE49-F238E27FC236}">
                <a16:creationId xmlns:a16="http://schemas.microsoft.com/office/drawing/2014/main" id="{B9464AD0-D4B4-465F-8D61-264D0CAC444A}"/>
              </a:ext>
            </a:extLst>
          </p:cNvPr>
          <p:cNvSpPr txBox="1"/>
          <p:nvPr/>
        </p:nvSpPr>
        <p:spPr>
          <a:xfrm>
            <a:off x="3962400" y="1431985"/>
            <a:ext cx="8019689"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a:t>Are you ready to shake up your kitchen?</a:t>
            </a:r>
          </a:p>
          <a:p>
            <a:endParaRPr lang="en-US" sz="3200"/>
          </a:p>
          <a:p>
            <a:endParaRPr lang="en-US" sz="3200"/>
          </a:p>
          <a:p>
            <a:r>
              <a:rPr lang="en-US" sz="3200"/>
              <a:t>I believe that you are in for a treat!</a:t>
            </a:r>
          </a:p>
          <a:p>
            <a:endParaRPr lang="en-US" sz="3200"/>
          </a:p>
          <a:p>
            <a:r>
              <a:rPr lang="en-US" sz="3200">
                <a:solidFill>
                  <a:srgbClr val="FF0000"/>
                </a:solidFill>
              </a:rPr>
              <a:t>(what you want)</a:t>
            </a:r>
          </a:p>
          <a:p>
            <a:r>
              <a:rPr lang="en-US" sz="3200"/>
              <a:t>Let me explain why I think I would be a great addition to your kitchen staff and a shoe in for head chef when the position opens up.</a:t>
            </a:r>
          </a:p>
        </p:txBody>
      </p:sp>
    </p:spTree>
    <p:extLst>
      <p:ext uri="{BB962C8B-B14F-4D97-AF65-F5344CB8AC3E}">
        <p14:creationId xmlns:p14="http://schemas.microsoft.com/office/powerpoint/2010/main" val="2618371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B89997E4-E8FC-4FA0-BBEE-FC885EAED4E4}"/>
              </a:ext>
            </a:extLst>
          </p:cNvPr>
          <p:cNvPicPr>
            <a:picLocks noChangeAspect="1"/>
          </p:cNvPicPr>
          <p:nvPr/>
        </p:nvPicPr>
        <p:blipFill>
          <a:blip r:embed="rId2"/>
          <a:stretch>
            <a:fillRect/>
          </a:stretch>
        </p:blipFill>
        <p:spPr>
          <a:xfrm>
            <a:off x="-77637" y="-44569"/>
            <a:ext cx="12203501" cy="6846497"/>
          </a:xfrm>
          <a:prstGeom prst="rect">
            <a:avLst/>
          </a:prstGeom>
        </p:spPr>
      </p:pic>
      <p:sp>
        <p:nvSpPr>
          <p:cNvPr id="3" name="TextBox 2">
            <a:extLst>
              <a:ext uri="{FF2B5EF4-FFF2-40B4-BE49-F238E27FC236}">
                <a16:creationId xmlns:a16="http://schemas.microsoft.com/office/drawing/2014/main" id="{923E3459-F051-4CCB-901D-FFFB0DC9350F}"/>
              </a:ext>
            </a:extLst>
          </p:cNvPr>
          <p:cNvSpPr txBox="1"/>
          <p:nvPr/>
        </p:nvSpPr>
        <p:spPr>
          <a:xfrm>
            <a:off x="454325" y="267419"/>
            <a:ext cx="27432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cs typeface="Segoe UI"/>
              </a:rPr>
              <a:t>love to cook</a:t>
            </a:r>
            <a:r>
              <a:rPr lang="en-US">
                <a:cs typeface="Segoe UI"/>
              </a:rPr>
              <a:t>​</a:t>
            </a:r>
          </a:p>
          <a:p>
            <a:r>
              <a:rPr lang="en-US" b="1">
                <a:cs typeface="Segoe UI"/>
              </a:rPr>
              <a:t>- enjoy the work</a:t>
            </a:r>
            <a:r>
              <a:rPr lang="en-US">
                <a:cs typeface="Segoe UI"/>
              </a:rPr>
              <a:t>​</a:t>
            </a:r>
          </a:p>
          <a:p>
            <a:r>
              <a:rPr lang="en-US" b="1">
                <a:cs typeface="Segoe UI"/>
              </a:rPr>
              <a:t>- be happy</a:t>
            </a:r>
            <a:r>
              <a:rPr lang="en-US">
                <a:cs typeface="Segoe UI"/>
              </a:rPr>
              <a:t>​</a:t>
            </a:r>
          </a:p>
          <a:p>
            <a:r>
              <a:rPr lang="en-US" b="1">
                <a:cs typeface="Segoe UI"/>
              </a:rPr>
              <a:t>- make others happy</a:t>
            </a:r>
          </a:p>
        </p:txBody>
      </p:sp>
      <p:sp>
        <p:nvSpPr>
          <p:cNvPr id="4" name="Rectangle 3">
            <a:extLst>
              <a:ext uri="{FF2B5EF4-FFF2-40B4-BE49-F238E27FC236}">
                <a16:creationId xmlns:a16="http://schemas.microsoft.com/office/drawing/2014/main" id="{78074967-7A33-4965-B35C-8B5EAB611F63}"/>
              </a:ext>
            </a:extLst>
          </p:cNvPr>
          <p:cNvSpPr/>
          <p:nvPr/>
        </p:nvSpPr>
        <p:spPr>
          <a:xfrm>
            <a:off x="448574" y="139460"/>
            <a:ext cx="2516036" cy="16533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0885F58-BA96-41B8-99CE-E4D95738778B}"/>
              </a:ext>
            </a:extLst>
          </p:cNvPr>
          <p:cNvSpPr txBox="1"/>
          <p:nvPr/>
        </p:nvSpPr>
        <p:spPr>
          <a:xfrm>
            <a:off x="755350" y="1948671"/>
            <a:ext cx="10751388"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u="sng" dirty="0"/>
              <a:t>First of all</a:t>
            </a:r>
            <a:r>
              <a:rPr lang="en-US" sz="4400" dirty="0"/>
              <a:t>, I love to cook so I know I would enjoy this job. If I were to get a job cooking in your kitchen it would make </a:t>
            </a:r>
            <a:r>
              <a:rPr lang="en-US" sz="4400"/>
              <a:t>me very happy. We all know a smile is </a:t>
            </a:r>
            <a:r>
              <a:rPr lang="en-US" sz="4400" dirty="0"/>
              <a:t>contagious so I would help to spread cheer in your kitchen.</a:t>
            </a:r>
          </a:p>
        </p:txBody>
      </p:sp>
      <p:sp>
        <p:nvSpPr>
          <p:cNvPr id="6" name="TextBox 5">
            <a:extLst>
              <a:ext uri="{FF2B5EF4-FFF2-40B4-BE49-F238E27FC236}">
                <a16:creationId xmlns:a16="http://schemas.microsoft.com/office/drawing/2014/main" id="{F3068C6E-305D-4587-96B5-8EB91E7EB1D7}"/>
              </a:ext>
            </a:extLst>
          </p:cNvPr>
          <p:cNvSpPr txBox="1"/>
          <p:nvPr/>
        </p:nvSpPr>
        <p:spPr>
          <a:xfrm>
            <a:off x="4954438" y="267419"/>
            <a:ext cx="27432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dirty="0"/>
              <a:t>Body</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90400D53-FC9C-4582-8C92-C4B3387E0AB4}"/>
                  </a:ext>
                </a:extLst>
              </p14:cNvPr>
              <p14:cNvContentPartPr/>
              <p14:nvPr/>
            </p14:nvContentPartPr>
            <p14:xfrm>
              <a:off x="429986" y="1838033"/>
              <a:ext cx="9763125" cy="1695450"/>
            </p14:xfrm>
          </p:contentPart>
        </mc:Choice>
        <mc:Fallback xmlns="">
          <p:pic>
            <p:nvPicPr>
              <p:cNvPr id="7" name="Ink 6">
                <a:extLst>
                  <a:ext uri="{FF2B5EF4-FFF2-40B4-BE49-F238E27FC236}">
                    <a16:creationId xmlns:a16="http://schemas.microsoft.com/office/drawing/2014/main" id="{90400D53-FC9C-4582-8C92-C4B3387E0AB4}"/>
                  </a:ext>
                </a:extLst>
              </p:cNvPr>
              <p:cNvPicPr/>
              <p:nvPr/>
            </p:nvPicPr>
            <p:blipFill>
              <a:blip r:embed="rId4"/>
              <a:stretch>
                <a:fillRect/>
              </a:stretch>
            </p:blipFill>
            <p:spPr>
              <a:xfrm>
                <a:off x="411979" y="1819996"/>
                <a:ext cx="9798778" cy="1731163"/>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57F8C310-3E0A-479D-940C-B96964B52DBF}"/>
                  </a:ext>
                </a:extLst>
              </p14:cNvPr>
              <p14:cNvContentPartPr/>
              <p14:nvPr/>
            </p14:nvContentPartPr>
            <p14:xfrm>
              <a:off x="562501" y="3337230"/>
              <a:ext cx="4295775" cy="1466850"/>
            </p14:xfrm>
          </p:contentPart>
        </mc:Choice>
        <mc:Fallback xmlns="">
          <p:pic>
            <p:nvPicPr>
              <p:cNvPr id="8" name="Ink 7">
                <a:extLst>
                  <a:ext uri="{FF2B5EF4-FFF2-40B4-BE49-F238E27FC236}">
                    <a16:creationId xmlns:a16="http://schemas.microsoft.com/office/drawing/2014/main" id="{57F8C310-3E0A-479D-940C-B96964B52DBF}"/>
                  </a:ext>
                </a:extLst>
              </p:cNvPr>
              <p:cNvPicPr/>
              <p:nvPr/>
            </p:nvPicPr>
            <p:blipFill>
              <a:blip r:embed="rId6"/>
              <a:stretch>
                <a:fillRect/>
              </a:stretch>
            </p:blipFill>
            <p:spPr>
              <a:xfrm>
                <a:off x="544844" y="3319249"/>
                <a:ext cx="4331450" cy="1502451"/>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C82E1641-BBBF-43B9-A384-6BE691A15ACD}"/>
                  </a:ext>
                </a:extLst>
              </p14:cNvPr>
              <p14:cNvContentPartPr/>
              <p14:nvPr/>
            </p14:nvContentPartPr>
            <p14:xfrm>
              <a:off x="4886739" y="2318377"/>
              <a:ext cx="6705600" cy="1790700"/>
            </p14:xfrm>
          </p:contentPart>
        </mc:Choice>
        <mc:Fallback xmlns="">
          <p:pic>
            <p:nvPicPr>
              <p:cNvPr id="9" name="Ink 8">
                <a:extLst>
                  <a:ext uri="{FF2B5EF4-FFF2-40B4-BE49-F238E27FC236}">
                    <a16:creationId xmlns:a16="http://schemas.microsoft.com/office/drawing/2014/main" id="{C82E1641-BBBF-43B9-A384-6BE691A15ACD}"/>
                  </a:ext>
                </a:extLst>
              </p:cNvPr>
              <p:cNvPicPr/>
              <p:nvPr/>
            </p:nvPicPr>
            <p:blipFill>
              <a:blip r:embed="rId8"/>
              <a:stretch>
                <a:fillRect/>
              </a:stretch>
            </p:blipFill>
            <p:spPr>
              <a:xfrm>
                <a:off x="4869111" y="2300740"/>
                <a:ext cx="6741216" cy="1826334"/>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a:extLst>
                  <a:ext uri="{FF2B5EF4-FFF2-40B4-BE49-F238E27FC236}">
                    <a16:creationId xmlns:a16="http://schemas.microsoft.com/office/drawing/2014/main" id="{EF74CA76-2974-4375-BBE1-C57615B4F849}"/>
                  </a:ext>
                </a:extLst>
              </p14:cNvPr>
              <p14:cNvContentPartPr/>
              <p14:nvPr/>
            </p14:nvContentPartPr>
            <p14:xfrm>
              <a:off x="463123" y="3793434"/>
              <a:ext cx="11068049" cy="2552700"/>
            </p14:xfrm>
          </p:contentPart>
        </mc:Choice>
        <mc:Fallback xmlns="">
          <p:pic>
            <p:nvPicPr>
              <p:cNvPr id="10" name="Ink 9">
                <a:extLst>
                  <a:ext uri="{FF2B5EF4-FFF2-40B4-BE49-F238E27FC236}">
                    <a16:creationId xmlns:a16="http://schemas.microsoft.com/office/drawing/2014/main" id="{EF74CA76-2974-4375-BBE1-C57615B4F849}"/>
                  </a:ext>
                </a:extLst>
              </p:cNvPr>
              <p:cNvPicPr/>
              <p:nvPr/>
            </p:nvPicPr>
            <p:blipFill>
              <a:blip r:embed="rId10"/>
              <a:stretch>
                <a:fillRect/>
              </a:stretch>
            </p:blipFill>
            <p:spPr>
              <a:xfrm>
                <a:off x="445122" y="3775792"/>
                <a:ext cx="11103691" cy="2588344"/>
              </a:xfrm>
              <a:prstGeom prst="rect">
                <a:avLst/>
              </a:prstGeom>
            </p:spPr>
          </p:pic>
        </mc:Fallback>
      </mc:AlternateContent>
    </p:spTree>
    <p:extLst>
      <p:ext uri="{BB962C8B-B14F-4D97-AF65-F5344CB8AC3E}">
        <p14:creationId xmlns:p14="http://schemas.microsoft.com/office/powerpoint/2010/main" val="272281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large body of water&#10;&#10;Description automatically generated">
            <a:extLst>
              <a:ext uri="{FF2B5EF4-FFF2-40B4-BE49-F238E27FC236}">
                <a16:creationId xmlns:a16="http://schemas.microsoft.com/office/drawing/2014/main" id="{1DA9F4CC-E873-4D03-AEAE-3293B93C5E72}"/>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2" name="TextBox 1">
            <a:extLst>
              <a:ext uri="{FF2B5EF4-FFF2-40B4-BE49-F238E27FC236}">
                <a16:creationId xmlns:a16="http://schemas.microsoft.com/office/drawing/2014/main" id="{1B0A415B-8561-4CB6-BB2E-D6C2836DD12F}"/>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p:txBody>
      </p:sp>
      <p:sp>
        <p:nvSpPr>
          <p:cNvPr id="3" name="TextBox 2">
            <a:extLst>
              <a:ext uri="{FF2B5EF4-FFF2-40B4-BE49-F238E27FC236}">
                <a16:creationId xmlns:a16="http://schemas.microsoft.com/office/drawing/2014/main" id="{7C2906A6-B367-486E-A729-22ABF6E7235E}"/>
              </a:ext>
            </a:extLst>
          </p:cNvPr>
          <p:cNvSpPr txBox="1"/>
          <p:nvPr/>
        </p:nvSpPr>
        <p:spPr>
          <a:xfrm>
            <a:off x="310551" y="253042"/>
            <a:ext cx="274320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Segoe UI"/>
              </a:rPr>
              <a:t>good cook</a:t>
            </a:r>
            <a:r>
              <a:rPr lang="en-US" dirty="0">
                <a:cs typeface="Segoe UI"/>
              </a:rPr>
              <a:t>​</a:t>
            </a:r>
          </a:p>
          <a:p>
            <a:r>
              <a:rPr lang="en-US" b="1" dirty="0">
                <a:cs typeface="Segoe UI"/>
              </a:rPr>
              <a:t>- elves would like the food I cook</a:t>
            </a:r>
            <a:r>
              <a:rPr lang="en-US" dirty="0">
                <a:cs typeface="Segoe UI"/>
              </a:rPr>
              <a:t>​</a:t>
            </a:r>
          </a:p>
          <a:p>
            <a:r>
              <a:rPr lang="en-US" b="1" dirty="0">
                <a:cs typeface="Segoe UI"/>
              </a:rPr>
              <a:t>- help keep elves healthy </a:t>
            </a:r>
            <a:r>
              <a:rPr lang="en-US" dirty="0">
                <a:cs typeface="Segoe UI"/>
              </a:rPr>
              <a:t>​</a:t>
            </a:r>
          </a:p>
        </p:txBody>
      </p:sp>
      <p:sp>
        <p:nvSpPr>
          <p:cNvPr id="5" name="Rectangle 4">
            <a:extLst>
              <a:ext uri="{FF2B5EF4-FFF2-40B4-BE49-F238E27FC236}">
                <a16:creationId xmlns:a16="http://schemas.microsoft.com/office/drawing/2014/main" id="{522EEBA8-DB23-43CA-8B56-4FF778E92DD9}"/>
              </a:ext>
            </a:extLst>
          </p:cNvPr>
          <p:cNvSpPr/>
          <p:nvPr/>
        </p:nvSpPr>
        <p:spPr>
          <a:xfrm>
            <a:off x="304800" y="254479"/>
            <a:ext cx="2659810" cy="15096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068880E-1798-4FD8-8936-759BE1CAC627}"/>
              </a:ext>
            </a:extLst>
          </p:cNvPr>
          <p:cNvSpPr txBox="1"/>
          <p:nvPr/>
        </p:nvSpPr>
        <p:spPr>
          <a:xfrm>
            <a:off x="395916" y="2020558"/>
            <a:ext cx="10837652"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t>Next, I have often been told that I am a very good cook. I think the elves would enjoy my cooking as well. I can use the Canada Food Guide and could help to plan healthy balanced meals. This would help to keep the elves healthy and productive. My cooking would give the elves something else to smile about.</a:t>
            </a:r>
            <a:endParaRPr lang="en-US" dirty="0"/>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6A46750B-09AD-45C4-AB3A-1BC568AF8C50}"/>
                  </a:ext>
                </a:extLst>
              </p14:cNvPr>
              <p14:cNvContentPartPr/>
              <p14:nvPr/>
            </p14:nvContentPartPr>
            <p14:xfrm>
              <a:off x="14245" y="2003260"/>
              <a:ext cx="11020425" cy="1362075"/>
            </p14:xfrm>
          </p:contentPart>
        </mc:Choice>
        <mc:Fallback xmlns="">
          <p:pic>
            <p:nvPicPr>
              <p:cNvPr id="7" name="Ink 6">
                <a:extLst>
                  <a:ext uri="{FF2B5EF4-FFF2-40B4-BE49-F238E27FC236}">
                    <a16:creationId xmlns:a16="http://schemas.microsoft.com/office/drawing/2014/main" id="{6A46750B-09AD-45C4-AB3A-1BC568AF8C50}"/>
                  </a:ext>
                </a:extLst>
              </p:cNvPr>
              <p:cNvPicPr/>
              <p:nvPr/>
            </p:nvPicPr>
            <p:blipFill>
              <a:blip r:embed="rId4"/>
              <a:stretch>
                <a:fillRect/>
              </a:stretch>
            </p:blipFill>
            <p:spPr>
              <a:xfrm>
                <a:off x="-3756" y="1985253"/>
                <a:ext cx="11056067" cy="139773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94F85780-F429-4860-8CE0-AE682DCC72DB}"/>
                  </a:ext>
                </a:extLst>
              </p14:cNvPr>
              <p14:cNvContentPartPr/>
              <p14:nvPr/>
            </p14:nvContentPartPr>
            <p14:xfrm>
              <a:off x="131572" y="3051270"/>
              <a:ext cx="1390650" cy="762000"/>
            </p14:xfrm>
          </p:contentPart>
        </mc:Choice>
        <mc:Fallback xmlns="">
          <p:pic>
            <p:nvPicPr>
              <p:cNvPr id="8" name="Ink 7">
                <a:extLst>
                  <a:ext uri="{FF2B5EF4-FFF2-40B4-BE49-F238E27FC236}">
                    <a16:creationId xmlns:a16="http://schemas.microsoft.com/office/drawing/2014/main" id="{94F85780-F429-4860-8CE0-AE682DCC72DB}"/>
                  </a:ext>
                </a:extLst>
              </p:cNvPr>
              <p:cNvPicPr/>
              <p:nvPr/>
            </p:nvPicPr>
            <p:blipFill>
              <a:blip r:embed="rId6"/>
              <a:stretch>
                <a:fillRect/>
              </a:stretch>
            </p:blipFill>
            <p:spPr>
              <a:xfrm>
                <a:off x="113610" y="3033222"/>
                <a:ext cx="1426216" cy="797736"/>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C6FFFE7C-AF28-40B3-ACD0-8D3686393F22}"/>
                  </a:ext>
                </a:extLst>
              </p14:cNvPr>
              <p14:cNvContentPartPr/>
              <p14:nvPr/>
            </p14:nvContentPartPr>
            <p14:xfrm>
              <a:off x="1523999" y="2400099"/>
              <a:ext cx="9877425" cy="1076325"/>
            </p14:xfrm>
          </p:contentPart>
        </mc:Choice>
        <mc:Fallback xmlns="">
          <p:pic>
            <p:nvPicPr>
              <p:cNvPr id="9" name="Ink 8">
                <a:extLst>
                  <a:ext uri="{FF2B5EF4-FFF2-40B4-BE49-F238E27FC236}">
                    <a16:creationId xmlns:a16="http://schemas.microsoft.com/office/drawing/2014/main" id="{C6FFFE7C-AF28-40B3-ACD0-8D3686393F22}"/>
                  </a:ext>
                </a:extLst>
              </p:cNvPr>
              <p:cNvPicPr/>
              <p:nvPr/>
            </p:nvPicPr>
            <p:blipFill>
              <a:blip r:embed="rId8"/>
              <a:stretch>
                <a:fillRect/>
              </a:stretch>
            </p:blipFill>
            <p:spPr>
              <a:xfrm>
                <a:off x="1505996" y="2382142"/>
                <a:ext cx="9913072" cy="1111879"/>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a:extLst>
                  <a:ext uri="{FF2B5EF4-FFF2-40B4-BE49-F238E27FC236}">
                    <a16:creationId xmlns:a16="http://schemas.microsoft.com/office/drawing/2014/main" id="{EC4C74D8-8663-406F-91CD-FA3C08C66CE7}"/>
                  </a:ext>
                </a:extLst>
              </p14:cNvPr>
              <p14:cNvContentPartPr/>
              <p14:nvPr/>
            </p14:nvContentPartPr>
            <p14:xfrm>
              <a:off x="230940" y="3130826"/>
              <a:ext cx="10848975" cy="1390650"/>
            </p14:xfrm>
          </p:contentPart>
        </mc:Choice>
        <mc:Fallback xmlns="">
          <p:pic>
            <p:nvPicPr>
              <p:cNvPr id="10" name="Ink 9">
                <a:extLst>
                  <a:ext uri="{FF2B5EF4-FFF2-40B4-BE49-F238E27FC236}">
                    <a16:creationId xmlns:a16="http://schemas.microsoft.com/office/drawing/2014/main" id="{EC4C74D8-8663-406F-91CD-FA3C08C66CE7}"/>
                  </a:ext>
                </a:extLst>
              </p:cNvPr>
              <p:cNvPicPr/>
              <p:nvPr/>
            </p:nvPicPr>
            <p:blipFill>
              <a:blip r:embed="rId10"/>
              <a:stretch>
                <a:fillRect/>
              </a:stretch>
            </p:blipFill>
            <p:spPr>
              <a:xfrm>
                <a:off x="212945" y="3112850"/>
                <a:ext cx="10884604" cy="1426243"/>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33" name="Ink 32">
                <a:extLst>
                  <a:ext uri="{FF2B5EF4-FFF2-40B4-BE49-F238E27FC236}">
                    <a16:creationId xmlns:a16="http://schemas.microsoft.com/office/drawing/2014/main" id="{070328B8-3D90-45EF-8F85-E067A2586197}"/>
                  </a:ext>
                </a:extLst>
              </p14:cNvPr>
              <p14:cNvContentPartPr/>
              <p14:nvPr/>
            </p14:nvContentPartPr>
            <p14:xfrm>
              <a:off x="195745" y="3876260"/>
              <a:ext cx="10868025" cy="1076325"/>
            </p14:xfrm>
          </p:contentPart>
        </mc:Choice>
        <mc:Fallback xmlns="">
          <p:pic>
            <p:nvPicPr>
              <p:cNvPr id="33" name="Ink 32">
                <a:extLst>
                  <a:ext uri="{FF2B5EF4-FFF2-40B4-BE49-F238E27FC236}">
                    <a16:creationId xmlns:a16="http://schemas.microsoft.com/office/drawing/2014/main" id="{070328B8-3D90-45EF-8F85-E067A2586197}"/>
                  </a:ext>
                </a:extLst>
              </p:cNvPr>
              <p:cNvPicPr/>
              <p:nvPr/>
            </p:nvPicPr>
            <p:blipFill>
              <a:blip r:embed="rId12"/>
              <a:stretch>
                <a:fillRect/>
              </a:stretch>
            </p:blipFill>
            <p:spPr>
              <a:xfrm>
                <a:off x="178109" y="3858651"/>
                <a:ext cx="10903658" cy="1111903"/>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38" name="Ink 37">
                <a:extLst>
                  <a:ext uri="{FF2B5EF4-FFF2-40B4-BE49-F238E27FC236}">
                    <a16:creationId xmlns:a16="http://schemas.microsoft.com/office/drawing/2014/main" id="{DC96F6F6-AE9C-412E-84A3-352DF7757BC4}"/>
                  </a:ext>
                </a:extLst>
              </p14:cNvPr>
              <p14:cNvContentPartPr/>
              <p14:nvPr/>
            </p14:nvContentPartPr>
            <p14:xfrm>
              <a:off x="-133365" y="4257260"/>
              <a:ext cx="11296650" cy="1704975"/>
            </p14:xfrm>
          </p:contentPart>
        </mc:Choice>
        <mc:Fallback xmlns="">
          <p:pic>
            <p:nvPicPr>
              <p:cNvPr id="38" name="Ink 37">
                <a:extLst>
                  <a:ext uri="{FF2B5EF4-FFF2-40B4-BE49-F238E27FC236}">
                    <a16:creationId xmlns:a16="http://schemas.microsoft.com/office/drawing/2014/main" id="{DC96F6F6-AE9C-412E-84A3-352DF7757BC4}"/>
                  </a:ext>
                </a:extLst>
              </p:cNvPr>
              <p:cNvPicPr/>
              <p:nvPr/>
            </p:nvPicPr>
            <p:blipFill>
              <a:blip r:embed="rId14"/>
              <a:stretch>
                <a:fillRect/>
              </a:stretch>
            </p:blipFill>
            <p:spPr>
              <a:xfrm>
                <a:off x="-151361" y="4239661"/>
                <a:ext cx="11332282" cy="1740533"/>
              </a:xfrm>
              <a:prstGeom prst="rect">
                <a:avLst/>
              </a:prstGeom>
            </p:spPr>
          </p:pic>
        </mc:Fallback>
      </mc:AlternateContent>
    </p:spTree>
    <p:extLst>
      <p:ext uri="{BB962C8B-B14F-4D97-AF65-F5344CB8AC3E}">
        <p14:creationId xmlns:p14="http://schemas.microsoft.com/office/powerpoint/2010/main" val="647135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A large body of water&#10;&#10;Description automatically generated">
            <a:extLst>
              <a:ext uri="{FF2B5EF4-FFF2-40B4-BE49-F238E27FC236}">
                <a16:creationId xmlns:a16="http://schemas.microsoft.com/office/drawing/2014/main" id="{F24F30C8-AC76-4751-88A6-7048BBC22237}"/>
              </a:ext>
            </a:extLst>
          </p:cNvPr>
          <p:cNvPicPr>
            <a:picLocks noChangeAspect="1"/>
          </p:cNvPicPr>
          <p:nvPr/>
        </p:nvPicPr>
        <p:blipFill rotWithShape="1">
          <a:blip r:embed="rId2"/>
          <a:srcRect b="15730"/>
          <a:stretch/>
        </p:blipFill>
        <p:spPr>
          <a:xfrm>
            <a:off x="20" y="10"/>
            <a:ext cx="12191980" cy="6857990"/>
          </a:xfrm>
          <a:prstGeom prst="rect">
            <a:avLst/>
          </a:prstGeom>
        </p:spPr>
      </p:pic>
      <p:sp>
        <p:nvSpPr>
          <p:cNvPr id="3" name="TextBox 2">
            <a:extLst>
              <a:ext uri="{FF2B5EF4-FFF2-40B4-BE49-F238E27FC236}">
                <a16:creationId xmlns:a16="http://schemas.microsoft.com/office/drawing/2014/main" id="{19465DE6-9750-4950-A202-22E2157F0DF7}"/>
              </a:ext>
            </a:extLst>
          </p:cNvPr>
          <p:cNvSpPr txBox="1"/>
          <p:nvPr/>
        </p:nvSpPr>
        <p:spPr>
          <a:xfrm>
            <a:off x="310551" y="253042"/>
            <a:ext cx="4180935"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cs typeface="Segoe UI"/>
              </a:rPr>
              <a:t>Lots of experience​</a:t>
            </a:r>
          </a:p>
          <a:p>
            <a:r>
              <a:rPr lang="en-US" sz="2400" dirty="0">
                <a:cs typeface="Segoe UI"/>
              </a:rPr>
              <a:t>- children/ grandchildren​</a:t>
            </a:r>
          </a:p>
          <a:p>
            <a:r>
              <a:rPr lang="en-US" sz="2400" dirty="0">
                <a:cs typeface="Segoe UI"/>
              </a:rPr>
              <a:t>- save money​</a:t>
            </a:r>
          </a:p>
          <a:p>
            <a:r>
              <a:rPr lang="en-US" sz="2400" dirty="0">
                <a:cs typeface="Segoe UI"/>
              </a:rPr>
              <a:t>- share what I know</a:t>
            </a:r>
          </a:p>
        </p:txBody>
      </p:sp>
      <p:sp>
        <p:nvSpPr>
          <p:cNvPr id="5" name="Rectangle 4">
            <a:extLst>
              <a:ext uri="{FF2B5EF4-FFF2-40B4-BE49-F238E27FC236}">
                <a16:creationId xmlns:a16="http://schemas.microsoft.com/office/drawing/2014/main" id="{63A0C743-F42F-4B51-B618-499D68345264}"/>
              </a:ext>
            </a:extLst>
          </p:cNvPr>
          <p:cNvSpPr/>
          <p:nvPr/>
        </p:nvSpPr>
        <p:spPr>
          <a:xfrm>
            <a:off x="304800" y="254479"/>
            <a:ext cx="4025658" cy="18546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ACC8F63-1D33-4A5D-8DDF-10D7171500C4}"/>
              </a:ext>
            </a:extLst>
          </p:cNvPr>
          <p:cNvSpPr txBox="1"/>
          <p:nvPr/>
        </p:nvSpPr>
        <p:spPr>
          <a:xfrm>
            <a:off x="309653" y="2264973"/>
            <a:ext cx="11182708"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dirty="0"/>
              <a:t>Finally</a:t>
            </a:r>
            <a:r>
              <a:rPr lang="en-US" sz="3600" dirty="0"/>
              <a:t>, I have lots of experience in the kitchen. I have five boys of my own and 11 grandchildren, so I have prepared a lot of meals. I cook dinner for my family every Sunday so I can cook for large crowds as well. Five boys eat a lot, so I had to learn how to be frugal and save money, and I am very good at it. I would love to have the chance to chare all that I have learned throughout the years.</a:t>
            </a:r>
          </a:p>
        </p:txBody>
      </p:sp>
      <mc:AlternateContent xmlns:mc="http://schemas.openxmlformats.org/markup-compatibility/2006">
        <mc:Choice xmlns:p14="http://schemas.microsoft.com/office/powerpoint/2010/main" Requires="p14">
          <p:contentPart p14:bwMode="auto" r:id="rId3">
            <p14:nvContentPartPr>
              <p14:cNvPr id="8" name="Ink 7">
                <a:extLst>
                  <a:ext uri="{FF2B5EF4-FFF2-40B4-BE49-F238E27FC236}">
                    <a16:creationId xmlns:a16="http://schemas.microsoft.com/office/drawing/2014/main" id="{85098E7E-93D8-4C49-88CA-2843E882FD1F}"/>
                  </a:ext>
                </a:extLst>
              </p14:cNvPr>
              <p14:cNvContentPartPr/>
              <p14:nvPr/>
            </p14:nvContentPartPr>
            <p14:xfrm>
              <a:off x="82829" y="2208099"/>
              <a:ext cx="11401425" cy="1743075"/>
            </p14:xfrm>
          </p:contentPart>
        </mc:Choice>
        <mc:Fallback>
          <p:pic>
            <p:nvPicPr>
              <p:cNvPr id="8" name="Ink 7">
                <a:extLst>
                  <a:ext uri="{FF2B5EF4-FFF2-40B4-BE49-F238E27FC236}">
                    <a16:creationId xmlns:a16="http://schemas.microsoft.com/office/drawing/2014/main" id="{85098E7E-93D8-4C49-88CA-2843E882FD1F}"/>
                  </a:ext>
                </a:extLst>
              </p:cNvPr>
              <p:cNvPicPr/>
              <p:nvPr/>
            </p:nvPicPr>
            <p:blipFill>
              <a:blip r:embed="rId4"/>
              <a:stretch>
                <a:fillRect/>
              </a:stretch>
            </p:blipFill>
            <p:spPr>
              <a:xfrm>
                <a:off x="64827" y="2190085"/>
                <a:ext cx="11437069" cy="1778744"/>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9" name="Ink 8">
                <a:extLst>
                  <a:ext uri="{FF2B5EF4-FFF2-40B4-BE49-F238E27FC236}">
                    <a16:creationId xmlns:a16="http://schemas.microsoft.com/office/drawing/2014/main" id="{E222F02C-2B17-44B5-A0E1-DC105132872F}"/>
                  </a:ext>
                </a:extLst>
              </p14:cNvPr>
              <p14:cNvContentPartPr/>
              <p14:nvPr/>
            </p14:nvContentPartPr>
            <p14:xfrm>
              <a:off x="160858" y="3359926"/>
              <a:ext cx="11096625" cy="1638300"/>
            </p14:xfrm>
          </p:contentPart>
        </mc:Choice>
        <mc:Fallback>
          <p:pic>
            <p:nvPicPr>
              <p:cNvPr id="9" name="Ink 8">
                <a:extLst>
                  <a:ext uri="{FF2B5EF4-FFF2-40B4-BE49-F238E27FC236}">
                    <a16:creationId xmlns:a16="http://schemas.microsoft.com/office/drawing/2014/main" id="{E222F02C-2B17-44B5-A0E1-DC105132872F}"/>
                  </a:ext>
                </a:extLst>
              </p:cNvPr>
              <p:cNvPicPr/>
              <p:nvPr/>
            </p:nvPicPr>
            <p:blipFill>
              <a:blip r:embed="rId6"/>
              <a:stretch>
                <a:fillRect/>
              </a:stretch>
            </p:blipFill>
            <p:spPr>
              <a:xfrm>
                <a:off x="142865" y="3341958"/>
                <a:ext cx="11132251" cy="1673876"/>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0" name="Ink 9">
                <a:extLst>
                  <a:ext uri="{FF2B5EF4-FFF2-40B4-BE49-F238E27FC236}">
                    <a16:creationId xmlns:a16="http://schemas.microsoft.com/office/drawing/2014/main" id="{F79337A9-A67B-4512-91A8-B4D33F8E07E2}"/>
                  </a:ext>
                </a:extLst>
              </p14:cNvPr>
              <p14:cNvContentPartPr/>
              <p14:nvPr/>
            </p14:nvContentPartPr>
            <p14:xfrm>
              <a:off x="5582478" y="5449956"/>
              <a:ext cx="19050" cy="19050"/>
            </p14:xfrm>
          </p:contentPart>
        </mc:Choice>
        <mc:Fallback xmlns="">
          <p:pic>
            <p:nvPicPr>
              <p:cNvPr id="10" name="Ink 9">
                <a:extLst>
                  <a:ext uri="{FF2B5EF4-FFF2-40B4-BE49-F238E27FC236}">
                    <a16:creationId xmlns:a16="http://schemas.microsoft.com/office/drawing/2014/main" id="{F79337A9-A67B-4512-91A8-B4D33F8E07E2}"/>
                  </a:ext>
                </a:extLst>
              </p:cNvPr>
              <p:cNvPicPr/>
              <p:nvPr/>
            </p:nvPicPr>
            <p:blipFill>
              <a:blip r:embed="rId8"/>
              <a:stretch>
                <a:fillRect/>
              </a:stretch>
            </p:blipFill>
            <p:spPr>
              <a:xfrm>
                <a:off x="4649028" y="4516506"/>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Ink 10">
                <a:extLst>
                  <a:ext uri="{FF2B5EF4-FFF2-40B4-BE49-F238E27FC236}">
                    <a16:creationId xmlns:a16="http://schemas.microsoft.com/office/drawing/2014/main" id="{D8848251-7A58-43E8-9C34-F6B41EFF4851}"/>
                  </a:ext>
                </a:extLst>
              </p14:cNvPr>
              <p14:cNvContentPartPr/>
              <p14:nvPr/>
            </p14:nvContentPartPr>
            <p14:xfrm>
              <a:off x="5466521" y="5350565"/>
              <a:ext cx="19050" cy="19050"/>
            </p14:xfrm>
          </p:contentPart>
        </mc:Choice>
        <mc:Fallback xmlns="">
          <p:pic>
            <p:nvPicPr>
              <p:cNvPr id="11" name="Ink 10">
                <a:extLst>
                  <a:ext uri="{FF2B5EF4-FFF2-40B4-BE49-F238E27FC236}">
                    <a16:creationId xmlns:a16="http://schemas.microsoft.com/office/drawing/2014/main" id="{D8848251-7A58-43E8-9C34-F6B41EFF4851}"/>
                  </a:ext>
                </a:extLst>
              </p:cNvPr>
              <p:cNvPicPr/>
              <p:nvPr/>
            </p:nvPicPr>
            <p:blipFill>
              <a:blip r:embed="rId8"/>
              <a:stretch>
                <a:fillRect/>
              </a:stretch>
            </p:blipFill>
            <p:spPr>
              <a:xfrm>
                <a:off x="4533071" y="4417115"/>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39DB7478-C6FF-4462-B485-01EFC9E1DD4A}"/>
                  </a:ext>
                </a:extLst>
              </p14:cNvPr>
              <p14:cNvContentPartPr/>
              <p14:nvPr/>
            </p14:nvContentPartPr>
            <p14:xfrm>
              <a:off x="4472608" y="2948608"/>
              <a:ext cx="19050" cy="19050"/>
            </p14:xfrm>
          </p:contentPart>
        </mc:Choice>
        <mc:Fallback xmlns="">
          <p:pic>
            <p:nvPicPr>
              <p:cNvPr id="12" name="Ink 11">
                <a:extLst>
                  <a:ext uri="{FF2B5EF4-FFF2-40B4-BE49-F238E27FC236}">
                    <a16:creationId xmlns:a16="http://schemas.microsoft.com/office/drawing/2014/main" id="{39DB7478-C6FF-4462-B485-01EFC9E1DD4A}"/>
                  </a:ext>
                </a:extLst>
              </p:cNvPr>
              <p:cNvPicPr/>
              <p:nvPr/>
            </p:nvPicPr>
            <p:blipFill>
              <a:blip r:embed="rId8"/>
              <a:stretch>
                <a:fillRect/>
              </a:stretch>
            </p:blipFill>
            <p:spPr>
              <a:xfrm>
                <a:off x="3520108" y="1996108"/>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3" name="Ink 12">
                <a:extLst>
                  <a:ext uri="{FF2B5EF4-FFF2-40B4-BE49-F238E27FC236}">
                    <a16:creationId xmlns:a16="http://schemas.microsoft.com/office/drawing/2014/main" id="{AA79F34D-B50C-428A-99AC-2308D5A1B13D}"/>
                  </a:ext>
                </a:extLst>
              </p14:cNvPr>
              <p14:cNvContentPartPr/>
              <p14:nvPr/>
            </p14:nvContentPartPr>
            <p14:xfrm>
              <a:off x="546652" y="3014869"/>
              <a:ext cx="19050" cy="19050"/>
            </p14:xfrm>
          </p:contentPart>
        </mc:Choice>
        <mc:Fallback xmlns="">
          <p:pic>
            <p:nvPicPr>
              <p:cNvPr id="13" name="Ink 12">
                <a:extLst>
                  <a:ext uri="{FF2B5EF4-FFF2-40B4-BE49-F238E27FC236}">
                    <a16:creationId xmlns:a16="http://schemas.microsoft.com/office/drawing/2014/main" id="{AA79F34D-B50C-428A-99AC-2308D5A1B13D}"/>
                  </a:ext>
                </a:extLst>
              </p:cNvPr>
              <p:cNvPicPr/>
              <p:nvPr/>
            </p:nvPicPr>
            <p:blipFill>
              <a:blip r:embed="rId8"/>
              <a:stretch>
                <a:fillRect/>
              </a:stretch>
            </p:blipFill>
            <p:spPr>
              <a:xfrm>
                <a:off x="-386798" y="2062369"/>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C0B1E772-1B2E-47FC-A314-E984C2917F54}"/>
                  </a:ext>
                </a:extLst>
              </p14:cNvPr>
              <p14:cNvContentPartPr/>
              <p14:nvPr/>
            </p14:nvContentPartPr>
            <p14:xfrm>
              <a:off x="9127434" y="5367130"/>
              <a:ext cx="19050" cy="19050"/>
            </p14:xfrm>
          </p:contentPart>
        </mc:Choice>
        <mc:Fallback xmlns="">
          <p:pic>
            <p:nvPicPr>
              <p:cNvPr id="14" name="Ink 13">
                <a:extLst>
                  <a:ext uri="{FF2B5EF4-FFF2-40B4-BE49-F238E27FC236}">
                    <a16:creationId xmlns:a16="http://schemas.microsoft.com/office/drawing/2014/main" id="{C0B1E772-1B2E-47FC-A314-E984C2917F54}"/>
                  </a:ext>
                </a:extLst>
              </p:cNvPr>
              <p:cNvPicPr/>
              <p:nvPr/>
            </p:nvPicPr>
            <p:blipFill>
              <a:blip r:embed="rId8"/>
              <a:stretch>
                <a:fillRect/>
              </a:stretch>
            </p:blipFill>
            <p:spPr>
              <a:xfrm>
                <a:off x="8193984" y="4414630"/>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5" name="Ink 14">
                <a:extLst>
                  <a:ext uri="{FF2B5EF4-FFF2-40B4-BE49-F238E27FC236}">
                    <a16:creationId xmlns:a16="http://schemas.microsoft.com/office/drawing/2014/main" id="{30E7A267-5702-4DC6-8A61-63B140CDF03F}"/>
                  </a:ext>
                </a:extLst>
              </p14:cNvPr>
              <p14:cNvContentPartPr/>
              <p14:nvPr/>
            </p14:nvContentPartPr>
            <p14:xfrm>
              <a:off x="3660913" y="4837043"/>
              <a:ext cx="19050" cy="19050"/>
            </p14:xfrm>
          </p:contentPart>
        </mc:Choice>
        <mc:Fallback xmlns="">
          <p:pic>
            <p:nvPicPr>
              <p:cNvPr id="15" name="Ink 14">
                <a:extLst>
                  <a:ext uri="{FF2B5EF4-FFF2-40B4-BE49-F238E27FC236}">
                    <a16:creationId xmlns:a16="http://schemas.microsoft.com/office/drawing/2014/main" id="{30E7A267-5702-4DC6-8A61-63B140CDF03F}"/>
                  </a:ext>
                </a:extLst>
              </p:cNvPr>
              <p:cNvPicPr/>
              <p:nvPr/>
            </p:nvPicPr>
            <p:blipFill>
              <a:blip r:embed="rId14"/>
              <a:stretch>
                <a:fillRect/>
              </a:stretch>
            </p:blipFill>
            <p:spPr>
              <a:xfrm>
                <a:off x="2727463" y="3903593"/>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6" name="Ink 15">
                <a:extLst>
                  <a:ext uri="{FF2B5EF4-FFF2-40B4-BE49-F238E27FC236}">
                    <a16:creationId xmlns:a16="http://schemas.microsoft.com/office/drawing/2014/main" id="{9603CE2D-07C8-444E-A6B2-3E0361079471}"/>
                  </a:ext>
                </a:extLst>
              </p14:cNvPr>
              <p14:cNvContentPartPr/>
              <p14:nvPr/>
            </p14:nvContentPartPr>
            <p14:xfrm>
              <a:off x="960782" y="5698434"/>
              <a:ext cx="19050" cy="19050"/>
            </p14:xfrm>
          </p:contentPart>
        </mc:Choice>
        <mc:Fallback xmlns="">
          <p:pic>
            <p:nvPicPr>
              <p:cNvPr id="16" name="Ink 15">
                <a:extLst>
                  <a:ext uri="{FF2B5EF4-FFF2-40B4-BE49-F238E27FC236}">
                    <a16:creationId xmlns:a16="http://schemas.microsoft.com/office/drawing/2014/main" id="{9603CE2D-07C8-444E-A6B2-3E0361079471}"/>
                  </a:ext>
                </a:extLst>
              </p:cNvPr>
              <p:cNvPicPr/>
              <p:nvPr/>
            </p:nvPicPr>
            <p:blipFill>
              <a:blip r:embed="rId14"/>
              <a:stretch>
                <a:fillRect/>
              </a:stretch>
            </p:blipFill>
            <p:spPr>
              <a:xfrm>
                <a:off x="8282" y="4745934"/>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7" name="Ink 16">
                <a:extLst>
                  <a:ext uri="{FF2B5EF4-FFF2-40B4-BE49-F238E27FC236}">
                    <a16:creationId xmlns:a16="http://schemas.microsoft.com/office/drawing/2014/main" id="{2D5022A9-27E8-4656-8223-1F3B07783BD5}"/>
                  </a:ext>
                </a:extLst>
              </p14:cNvPr>
              <p14:cNvContentPartPr/>
              <p14:nvPr/>
            </p14:nvContentPartPr>
            <p14:xfrm>
              <a:off x="960782" y="5698434"/>
              <a:ext cx="19050" cy="19050"/>
            </p14:xfrm>
          </p:contentPart>
        </mc:Choice>
        <mc:Fallback xmlns="">
          <p:pic>
            <p:nvPicPr>
              <p:cNvPr id="17" name="Ink 16">
                <a:extLst>
                  <a:ext uri="{FF2B5EF4-FFF2-40B4-BE49-F238E27FC236}">
                    <a16:creationId xmlns:a16="http://schemas.microsoft.com/office/drawing/2014/main" id="{2D5022A9-27E8-4656-8223-1F3B07783BD5}"/>
                  </a:ext>
                </a:extLst>
              </p:cNvPr>
              <p:cNvPicPr/>
              <p:nvPr/>
            </p:nvPicPr>
            <p:blipFill>
              <a:blip r:embed="rId14"/>
              <a:stretch>
                <a:fillRect/>
              </a:stretch>
            </p:blipFill>
            <p:spPr>
              <a:xfrm>
                <a:off x="8282" y="4745934"/>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8" name="Ink 17">
                <a:extLst>
                  <a:ext uri="{FF2B5EF4-FFF2-40B4-BE49-F238E27FC236}">
                    <a16:creationId xmlns:a16="http://schemas.microsoft.com/office/drawing/2014/main" id="{E1343C28-2787-4D50-998B-BC7D858D4E3E}"/>
                  </a:ext>
                </a:extLst>
              </p14:cNvPr>
              <p14:cNvContentPartPr/>
              <p14:nvPr/>
            </p14:nvContentPartPr>
            <p14:xfrm>
              <a:off x="795130" y="5698434"/>
              <a:ext cx="19050" cy="19050"/>
            </p14:xfrm>
          </p:contentPart>
        </mc:Choice>
        <mc:Fallback xmlns="">
          <p:pic>
            <p:nvPicPr>
              <p:cNvPr id="18" name="Ink 17">
                <a:extLst>
                  <a:ext uri="{FF2B5EF4-FFF2-40B4-BE49-F238E27FC236}">
                    <a16:creationId xmlns:a16="http://schemas.microsoft.com/office/drawing/2014/main" id="{E1343C28-2787-4D50-998B-BC7D858D4E3E}"/>
                  </a:ext>
                </a:extLst>
              </p:cNvPr>
              <p:cNvPicPr/>
              <p:nvPr/>
            </p:nvPicPr>
            <p:blipFill>
              <a:blip r:embed="rId14"/>
              <a:stretch>
                <a:fillRect/>
              </a:stretch>
            </p:blipFill>
            <p:spPr>
              <a:xfrm>
                <a:off x="-157370" y="4745934"/>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9" name="Ink 18">
                <a:extLst>
                  <a:ext uri="{FF2B5EF4-FFF2-40B4-BE49-F238E27FC236}">
                    <a16:creationId xmlns:a16="http://schemas.microsoft.com/office/drawing/2014/main" id="{453E5BDA-DA4E-4C9D-B2E5-403B93015AE5}"/>
                  </a:ext>
                </a:extLst>
              </p14:cNvPr>
              <p14:cNvContentPartPr/>
              <p14:nvPr/>
            </p14:nvContentPartPr>
            <p14:xfrm>
              <a:off x="795130" y="5681869"/>
              <a:ext cx="19050" cy="19050"/>
            </p14:xfrm>
          </p:contentPart>
        </mc:Choice>
        <mc:Fallback xmlns="">
          <p:pic>
            <p:nvPicPr>
              <p:cNvPr id="19" name="Ink 18">
                <a:extLst>
                  <a:ext uri="{FF2B5EF4-FFF2-40B4-BE49-F238E27FC236}">
                    <a16:creationId xmlns:a16="http://schemas.microsoft.com/office/drawing/2014/main" id="{453E5BDA-DA4E-4C9D-B2E5-403B93015AE5}"/>
                  </a:ext>
                </a:extLst>
              </p:cNvPr>
              <p:cNvPicPr/>
              <p:nvPr/>
            </p:nvPicPr>
            <p:blipFill>
              <a:blip r:embed="rId19"/>
              <a:stretch>
                <a:fillRect/>
              </a:stretch>
            </p:blipFill>
            <p:spPr>
              <a:xfrm>
                <a:off x="744998" y="4748419"/>
                <a:ext cx="118311"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0" name="Ink 19">
                <a:extLst>
                  <a:ext uri="{FF2B5EF4-FFF2-40B4-BE49-F238E27FC236}">
                    <a16:creationId xmlns:a16="http://schemas.microsoft.com/office/drawing/2014/main" id="{23E3B78F-4520-4A8E-B42F-7B09B43EB316}"/>
                  </a:ext>
                </a:extLst>
              </p14:cNvPr>
              <p14:cNvContentPartPr/>
              <p14:nvPr/>
            </p14:nvContentPartPr>
            <p14:xfrm>
              <a:off x="8100391" y="6195391"/>
              <a:ext cx="19050" cy="19050"/>
            </p14:xfrm>
          </p:contentPart>
        </mc:Choice>
        <mc:Fallback xmlns="">
          <p:pic>
            <p:nvPicPr>
              <p:cNvPr id="20" name="Ink 19">
                <a:extLst>
                  <a:ext uri="{FF2B5EF4-FFF2-40B4-BE49-F238E27FC236}">
                    <a16:creationId xmlns:a16="http://schemas.microsoft.com/office/drawing/2014/main" id="{23E3B78F-4520-4A8E-B42F-7B09B43EB316}"/>
                  </a:ext>
                </a:extLst>
              </p:cNvPr>
              <p:cNvPicPr/>
              <p:nvPr/>
            </p:nvPicPr>
            <p:blipFill>
              <a:blip r:embed="rId19"/>
              <a:stretch>
                <a:fillRect/>
              </a:stretch>
            </p:blipFill>
            <p:spPr>
              <a:xfrm>
                <a:off x="8051262" y="5242891"/>
                <a:ext cx="118311"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1" name="Ink 20">
                <a:extLst>
                  <a:ext uri="{FF2B5EF4-FFF2-40B4-BE49-F238E27FC236}">
                    <a16:creationId xmlns:a16="http://schemas.microsoft.com/office/drawing/2014/main" id="{96563ACD-E15B-45F6-8C27-B1EDD774F2B3}"/>
                  </a:ext>
                </a:extLst>
              </p14:cNvPr>
              <p14:cNvContentPartPr/>
              <p14:nvPr/>
            </p14:nvContentPartPr>
            <p14:xfrm>
              <a:off x="1060173" y="5748130"/>
              <a:ext cx="19050" cy="19050"/>
            </p14:xfrm>
          </p:contentPart>
        </mc:Choice>
        <mc:Fallback xmlns="">
          <p:pic>
            <p:nvPicPr>
              <p:cNvPr id="21" name="Ink 20">
                <a:extLst>
                  <a:ext uri="{FF2B5EF4-FFF2-40B4-BE49-F238E27FC236}">
                    <a16:creationId xmlns:a16="http://schemas.microsoft.com/office/drawing/2014/main" id="{96563ACD-E15B-45F6-8C27-B1EDD774F2B3}"/>
                  </a:ext>
                </a:extLst>
              </p:cNvPr>
              <p:cNvPicPr/>
              <p:nvPr/>
            </p:nvPicPr>
            <p:blipFill>
              <a:blip r:embed="rId14"/>
              <a:stretch>
                <a:fillRect/>
              </a:stretch>
            </p:blipFill>
            <p:spPr>
              <a:xfrm>
                <a:off x="126723" y="4814680"/>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2" name="Ink 21">
                <a:extLst>
                  <a:ext uri="{FF2B5EF4-FFF2-40B4-BE49-F238E27FC236}">
                    <a16:creationId xmlns:a16="http://schemas.microsoft.com/office/drawing/2014/main" id="{8AF05324-DEB0-4282-B51C-B090A4E2177D}"/>
                  </a:ext>
                </a:extLst>
              </p14:cNvPr>
              <p14:cNvContentPartPr/>
              <p14:nvPr/>
            </p14:nvContentPartPr>
            <p14:xfrm>
              <a:off x="1076739" y="5483086"/>
              <a:ext cx="19050" cy="19050"/>
            </p14:xfrm>
          </p:contentPart>
        </mc:Choice>
        <mc:Fallback xmlns="">
          <p:pic>
            <p:nvPicPr>
              <p:cNvPr id="22" name="Ink 21">
                <a:extLst>
                  <a:ext uri="{FF2B5EF4-FFF2-40B4-BE49-F238E27FC236}">
                    <a16:creationId xmlns:a16="http://schemas.microsoft.com/office/drawing/2014/main" id="{8AF05324-DEB0-4282-B51C-B090A4E2177D}"/>
                  </a:ext>
                </a:extLst>
              </p:cNvPr>
              <p:cNvPicPr/>
              <p:nvPr/>
            </p:nvPicPr>
            <p:blipFill>
              <a:blip r:embed="rId14"/>
              <a:stretch>
                <a:fillRect/>
              </a:stretch>
            </p:blipFill>
            <p:spPr>
              <a:xfrm>
                <a:off x="124239" y="4530586"/>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3" name="Ink 22">
                <a:extLst>
                  <a:ext uri="{FF2B5EF4-FFF2-40B4-BE49-F238E27FC236}">
                    <a16:creationId xmlns:a16="http://schemas.microsoft.com/office/drawing/2014/main" id="{748E02EA-988D-4E14-99AA-A45EA258F17F}"/>
                  </a:ext>
                </a:extLst>
              </p14:cNvPr>
              <p14:cNvContentPartPr/>
              <p14:nvPr/>
            </p14:nvContentPartPr>
            <p14:xfrm>
              <a:off x="430695" y="2832652"/>
              <a:ext cx="19050" cy="19050"/>
            </p14:xfrm>
          </p:contentPart>
        </mc:Choice>
        <mc:Fallback xmlns="">
          <p:pic>
            <p:nvPicPr>
              <p:cNvPr id="23" name="Ink 22">
                <a:extLst>
                  <a:ext uri="{FF2B5EF4-FFF2-40B4-BE49-F238E27FC236}">
                    <a16:creationId xmlns:a16="http://schemas.microsoft.com/office/drawing/2014/main" id="{748E02EA-988D-4E14-99AA-A45EA258F17F}"/>
                  </a:ext>
                </a:extLst>
              </p:cNvPr>
              <p:cNvPicPr/>
              <p:nvPr/>
            </p:nvPicPr>
            <p:blipFill>
              <a:blip r:embed="rId14"/>
              <a:stretch>
                <a:fillRect/>
              </a:stretch>
            </p:blipFill>
            <p:spPr>
              <a:xfrm>
                <a:off x="-521805" y="1880152"/>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4" name="Ink 23">
                <a:extLst>
                  <a:ext uri="{FF2B5EF4-FFF2-40B4-BE49-F238E27FC236}">
                    <a16:creationId xmlns:a16="http://schemas.microsoft.com/office/drawing/2014/main" id="{B66C08B4-1CEB-4E9A-A2AC-AEC8BE3F1AD6}"/>
                  </a:ext>
                </a:extLst>
              </p14:cNvPr>
              <p14:cNvContentPartPr/>
              <p14:nvPr/>
            </p14:nvContentPartPr>
            <p14:xfrm>
              <a:off x="1938130" y="3064565"/>
              <a:ext cx="19050" cy="19050"/>
            </p14:xfrm>
          </p:contentPart>
        </mc:Choice>
        <mc:Fallback xmlns="">
          <p:pic>
            <p:nvPicPr>
              <p:cNvPr id="24" name="Ink 23">
                <a:extLst>
                  <a:ext uri="{FF2B5EF4-FFF2-40B4-BE49-F238E27FC236}">
                    <a16:creationId xmlns:a16="http://schemas.microsoft.com/office/drawing/2014/main" id="{B66C08B4-1CEB-4E9A-A2AC-AEC8BE3F1AD6}"/>
                  </a:ext>
                </a:extLst>
              </p:cNvPr>
              <p:cNvPicPr/>
              <p:nvPr/>
            </p:nvPicPr>
            <p:blipFill>
              <a:blip r:embed="rId14"/>
              <a:stretch>
                <a:fillRect/>
              </a:stretch>
            </p:blipFill>
            <p:spPr>
              <a:xfrm>
                <a:off x="985630" y="2131115"/>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5" name="Ink 24">
                <a:extLst>
                  <a:ext uri="{FF2B5EF4-FFF2-40B4-BE49-F238E27FC236}">
                    <a16:creationId xmlns:a16="http://schemas.microsoft.com/office/drawing/2014/main" id="{93FB23C9-3C32-44E9-A1C7-9DF29DDF9138}"/>
                  </a:ext>
                </a:extLst>
              </p14:cNvPr>
              <p14:cNvContentPartPr/>
              <p14:nvPr/>
            </p14:nvContentPartPr>
            <p14:xfrm>
              <a:off x="2037521" y="3014869"/>
              <a:ext cx="19050" cy="19050"/>
            </p14:xfrm>
          </p:contentPart>
        </mc:Choice>
        <mc:Fallback xmlns="">
          <p:pic>
            <p:nvPicPr>
              <p:cNvPr id="25" name="Ink 24">
                <a:extLst>
                  <a:ext uri="{FF2B5EF4-FFF2-40B4-BE49-F238E27FC236}">
                    <a16:creationId xmlns:a16="http://schemas.microsoft.com/office/drawing/2014/main" id="{93FB23C9-3C32-44E9-A1C7-9DF29DDF9138}"/>
                  </a:ext>
                </a:extLst>
              </p:cNvPr>
              <p:cNvPicPr/>
              <p:nvPr/>
            </p:nvPicPr>
            <p:blipFill>
              <a:blip r:embed="rId14"/>
              <a:stretch>
                <a:fillRect/>
              </a:stretch>
            </p:blipFill>
            <p:spPr>
              <a:xfrm>
                <a:off x="1104071" y="2062369"/>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6" name="Ink 25">
                <a:extLst>
                  <a:ext uri="{FF2B5EF4-FFF2-40B4-BE49-F238E27FC236}">
                    <a16:creationId xmlns:a16="http://schemas.microsoft.com/office/drawing/2014/main" id="{F5BE2673-74F2-4AA8-B901-106BF319A4D2}"/>
                  </a:ext>
                </a:extLst>
              </p14:cNvPr>
              <p14:cNvContentPartPr/>
              <p14:nvPr/>
            </p14:nvContentPartPr>
            <p14:xfrm>
              <a:off x="2037521" y="3014869"/>
              <a:ext cx="19050" cy="19050"/>
            </p14:xfrm>
          </p:contentPart>
        </mc:Choice>
        <mc:Fallback xmlns="">
          <p:pic>
            <p:nvPicPr>
              <p:cNvPr id="26" name="Ink 25">
                <a:extLst>
                  <a:ext uri="{FF2B5EF4-FFF2-40B4-BE49-F238E27FC236}">
                    <a16:creationId xmlns:a16="http://schemas.microsoft.com/office/drawing/2014/main" id="{F5BE2673-74F2-4AA8-B901-106BF319A4D2}"/>
                  </a:ext>
                </a:extLst>
              </p:cNvPr>
              <p:cNvPicPr/>
              <p:nvPr/>
            </p:nvPicPr>
            <p:blipFill>
              <a:blip r:embed="rId14"/>
              <a:stretch>
                <a:fillRect/>
              </a:stretch>
            </p:blipFill>
            <p:spPr>
              <a:xfrm>
                <a:off x="1104071" y="2062369"/>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27" name="Ink 26">
                <a:extLst>
                  <a:ext uri="{FF2B5EF4-FFF2-40B4-BE49-F238E27FC236}">
                    <a16:creationId xmlns:a16="http://schemas.microsoft.com/office/drawing/2014/main" id="{3B480B84-9943-4FFF-85B8-0344CC55E6F7}"/>
                  </a:ext>
                </a:extLst>
              </p14:cNvPr>
              <p14:cNvContentPartPr/>
              <p14:nvPr/>
            </p14:nvContentPartPr>
            <p14:xfrm>
              <a:off x="5880652" y="1325217"/>
              <a:ext cx="19050" cy="19050"/>
            </p14:xfrm>
          </p:contentPart>
        </mc:Choice>
        <mc:Fallback xmlns="">
          <p:pic>
            <p:nvPicPr>
              <p:cNvPr id="27" name="Ink 26">
                <a:extLst>
                  <a:ext uri="{FF2B5EF4-FFF2-40B4-BE49-F238E27FC236}">
                    <a16:creationId xmlns:a16="http://schemas.microsoft.com/office/drawing/2014/main" id="{3B480B84-9943-4FFF-85B8-0344CC55E6F7}"/>
                  </a:ext>
                </a:extLst>
              </p:cNvPr>
              <p:cNvPicPr/>
              <p:nvPr/>
            </p:nvPicPr>
            <p:blipFill>
              <a:blip r:embed="rId28"/>
              <a:stretch>
                <a:fillRect/>
              </a:stretch>
            </p:blipFill>
            <p:spPr>
              <a:xfrm>
                <a:off x="5830520" y="1292372"/>
                <a:ext cx="118311" cy="84083"/>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8" name="Ink 27">
                <a:extLst>
                  <a:ext uri="{FF2B5EF4-FFF2-40B4-BE49-F238E27FC236}">
                    <a16:creationId xmlns:a16="http://schemas.microsoft.com/office/drawing/2014/main" id="{6BF1EA5B-1714-4565-A040-BAF33E79C49D}"/>
                  </a:ext>
                </a:extLst>
              </p14:cNvPr>
              <p14:cNvContentPartPr/>
              <p14:nvPr/>
            </p14:nvContentPartPr>
            <p14:xfrm>
              <a:off x="6228521" y="1706217"/>
              <a:ext cx="19050" cy="19050"/>
            </p14:xfrm>
          </p:contentPart>
        </mc:Choice>
        <mc:Fallback xmlns="">
          <p:pic>
            <p:nvPicPr>
              <p:cNvPr id="28" name="Ink 27">
                <a:extLst>
                  <a:ext uri="{FF2B5EF4-FFF2-40B4-BE49-F238E27FC236}">
                    <a16:creationId xmlns:a16="http://schemas.microsoft.com/office/drawing/2014/main" id="{6BF1EA5B-1714-4565-A040-BAF33E79C49D}"/>
                  </a:ext>
                </a:extLst>
              </p:cNvPr>
              <p:cNvPicPr/>
              <p:nvPr/>
            </p:nvPicPr>
            <p:blipFill>
              <a:blip r:embed="rId14"/>
              <a:stretch>
                <a:fillRect/>
              </a:stretch>
            </p:blipFill>
            <p:spPr>
              <a:xfrm>
                <a:off x="5295071" y="772767"/>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9" name="Ink 28">
                <a:extLst>
                  <a:ext uri="{FF2B5EF4-FFF2-40B4-BE49-F238E27FC236}">
                    <a16:creationId xmlns:a16="http://schemas.microsoft.com/office/drawing/2014/main" id="{340C1C2A-E76C-4CD0-870F-EAA16EAB7BCB}"/>
                  </a:ext>
                </a:extLst>
              </p14:cNvPr>
              <p14:cNvContentPartPr/>
              <p14:nvPr/>
            </p14:nvContentPartPr>
            <p14:xfrm>
              <a:off x="7785652" y="1971260"/>
              <a:ext cx="19050" cy="19050"/>
            </p14:xfrm>
          </p:contentPart>
        </mc:Choice>
        <mc:Fallback xmlns="">
          <p:pic>
            <p:nvPicPr>
              <p:cNvPr id="29" name="Ink 28">
                <a:extLst>
                  <a:ext uri="{FF2B5EF4-FFF2-40B4-BE49-F238E27FC236}">
                    <a16:creationId xmlns:a16="http://schemas.microsoft.com/office/drawing/2014/main" id="{340C1C2A-E76C-4CD0-870F-EAA16EAB7BCB}"/>
                  </a:ext>
                </a:extLst>
              </p:cNvPr>
              <p:cNvPicPr/>
              <p:nvPr/>
            </p:nvPicPr>
            <p:blipFill>
              <a:blip r:embed="rId14"/>
              <a:stretch>
                <a:fillRect/>
              </a:stretch>
            </p:blipFill>
            <p:spPr>
              <a:xfrm>
                <a:off x="6852202" y="1018760"/>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30" name="Ink 29">
                <a:extLst>
                  <a:ext uri="{FF2B5EF4-FFF2-40B4-BE49-F238E27FC236}">
                    <a16:creationId xmlns:a16="http://schemas.microsoft.com/office/drawing/2014/main" id="{954C751E-2019-4394-8BDE-70D17E10B5E6}"/>
                  </a:ext>
                </a:extLst>
              </p14:cNvPr>
              <p14:cNvContentPartPr/>
              <p14:nvPr/>
            </p14:nvContentPartPr>
            <p14:xfrm>
              <a:off x="8116956" y="2120347"/>
              <a:ext cx="19050" cy="19050"/>
            </p14:xfrm>
          </p:contentPart>
        </mc:Choice>
        <mc:Fallback xmlns="">
          <p:pic>
            <p:nvPicPr>
              <p:cNvPr id="30" name="Ink 29">
                <a:extLst>
                  <a:ext uri="{FF2B5EF4-FFF2-40B4-BE49-F238E27FC236}">
                    <a16:creationId xmlns:a16="http://schemas.microsoft.com/office/drawing/2014/main" id="{954C751E-2019-4394-8BDE-70D17E10B5E6}"/>
                  </a:ext>
                </a:extLst>
              </p:cNvPr>
              <p:cNvPicPr/>
              <p:nvPr/>
            </p:nvPicPr>
            <p:blipFill>
              <a:blip r:embed="rId14"/>
              <a:stretch>
                <a:fillRect/>
              </a:stretch>
            </p:blipFill>
            <p:spPr>
              <a:xfrm>
                <a:off x="7164456" y="1167847"/>
                <a:ext cx="1905000" cy="1905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1" name="Ink 30">
                <a:extLst>
                  <a:ext uri="{FF2B5EF4-FFF2-40B4-BE49-F238E27FC236}">
                    <a16:creationId xmlns:a16="http://schemas.microsoft.com/office/drawing/2014/main" id="{0FEDF632-341E-4507-BB7B-9F9F3DEE0273}"/>
                  </a:ext>
                </a:extLst>
              </p14:cNvPr>
              <p14:cNvContentPartPr/>
              <p14:nvPr/>
            </p14:nvContentPartPr>
            <p14:xfrm>
              <a:off x="7818782" y="2269434"/>
              <a:ext cx="19050" cy="19050"/>
            </p14:xfrm>
          </p:contentPart>
        </mc:Choice>
        <mc:Fallback xmlns="">
          <p:pic>
            <p:nvPicPr>
              <p:cNvPr id="31" name="Ink 30">
                <a:extLst>
                  <a:ext uri="{FF2B5EF4-FFF2-40B4-BE49-F238E27FC236}">
                    <a16:creationId xmlns:a16="http://schemas.microsoft.com/office/drawing/2014/main" id="{0FEDF632-341E-4507-BB7B-9F9F3DEE0273}"/>
                  </a:ext>
                </a:extLst>
              </p:cNvPr>
              <p:cNvPicPr/>
              <p:nvPr/>
            </p:nvPicPr>
            <p:blipFill>
              <a:blip r:embed="rId14"/>
              <a:stretch>
                <a:fillRect/>
              </a:stretch>
            </p:blipFill>
            <p:spPr>
              <a:xfrm>
                <a:off x="6885332" y="1335984"/>
                <a:ext cx="1905000" cy="19050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4" name="Ink 3">
                <a:extLst>
                  <a:ext uri="{FF2B5EF4-FFF2-40B4-BE49-F238E27FC236}">
                    <a16:creationId xmlns:a16="http://schemas.microsoft.com/office/drawing/2014/main" id="{A9AAB80C-0972-4F7A-87FD-705E9FAA6E19}"/>
                  </a:ext>
                </a:extLst>
              </p14:cNvPr>
              <p14:cNvContentPartPr/>
              <p14:nvPr/>
            </p14:nvContentPartPr>
            <p14:xfrm>
              <a:off x="11032434" y="4340086"/>
              <a:ext cx="19050" cy="19050"/>
            </p14:xfrm>
          </p:contentPart>
        </mc:Choice>
        <mc:Fallback>
          <p:pic>
            <p:nvPicPr>
              <p:cNvPr id="4" name="Ink 3">
                <a:extLst>
                  <a:ext uri="{FF2B5EF4-FFF2-40B4-BE49-F238E27FC236}">
                    <a16:creationId xmlns:a16="http://schemas.microsoft.com/office/drawing/2014/main" id="{A9AAB80C-0972-4F7A-87FD-705E9FAA6E19}"/>
                  </a:ext>
                </a:extLst>
              </p:cNvPr>
              <p:cNvPicPr/>
              <p:nvPr/>
            </p:nvPicPr>
            <p:blipFill>
              <a:blip r:embed="rId34"/>
              <a:stretch>
                <a:fillRect/>
              </a:stretch>
            </p:blipFill>
            <p:spPr>
              <a:xfrm>
                <a:off x="10098984" y="3406636"/>
                <a:ext cx="1905000" cy="190500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6" name="Ink 5">
                <a:extLst>
                  <a:ext uri="{FF2B5EF4-FFF2-40B4-BE49-F238E27FC236}">
                    <a16:creationId xmlns:a16="http://schemas.microsoft.com/office/drawing/2014/main" id="{9B79365B-6950-4533-9980-277A05ACEC95}"/>
                  </a:ext>
                </a:extLst>
              </p14:cNvPr>
              <p14:cNvContentPartPr/>
              <p14:nvPr/>
            </p14:nvContentPartPr>
            <p14:xfrm>
              <a:off x="98784" y="4456043"/>
              <a:ext cx="10953750" cy="1276350"/>
            </p14:xfrm>
          </p:contentPart>
        </mc:Choice>
        <mc:Fallback>
          <p:pic>
            <p:nvPicPr>
              <p:cNvPr id="6" name="Ink 5">
                <a:extLst>
                  <a:ext uri="{FF2B5EF4-FFF2-40B4-BE49-F238E27FC236}">
                    <a16:creationId xmlns:a16="http://schemas.microsoft.com/office/drawing/2014/main" id="{9B79365B-6950-4533-9980-277A05ACEC95}"/>
                  </a:ext>
                </a:extLst>
              </p:cNvPr>
              <p:cNvPicPr/>
              <p:nvPr/>
            </p:nvPicPr>
            <p:blipFill>
              <a:blip r:embed="rId36"/>
              <a:stretch>
                <a:fillRect/>
              </a:stretch>
            </p:blipFill>
            <p:spPr>
              <a:xfrm>
                <a:off x="80780" y="4438051"/>
                <a:ext cx="10989398" cy="1311974"/>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32" name="Ink 31">
                <a:extLst>
                  <a:ext uri="{FF2B5EF4-FFF2-40B4-BE49-F238E27FC236}">
                    <a16:creationId xmlns:a16="http://schemas.microsoft.com/office/drawing/2014/main" id="{DF263D0F-DF5E-4D1C-A650-70D052BF77A3}"/>
                  </a:ext>
                </a:extLst>
              </p14:cNvPr>
              <p14:cNvContentPartPr/>
              <p14:nvPr/>
            </p14:nvContentPartPr>
            <p14:xfrm>
              <a:off x="-116594" y="4886738"/>
              <a:ext cx="12192000" cy="1857375"/>
            </p14:xfrm>
          </p:contentPart>
        </mc:Choice>
        <mc:Fallback>
          <p:pic>
            <p:nvPicPr>
              <p:cNvPr id="32" name="Ink 31">
                <a:extLst>
                  <a:ext uri="{FF2B5EF4-FFF2-40B4-BE49-F238E27FC236}">
                    <a16:creationId xmlns:a16="http://schemas.microsoft.com/office/drawing/2014/main" id="{DF263D0F-DF5E-4D1C-A650-70D052BF77A3}"/>
                  </a:ext>
                </a:extLst>
              </p:cNvPr>
              <p:cNvPicPr/>
              <p:nvPr/>
            </p:nvPicPr>
            <p:blipFill>
              <a:blip r:embed="rId38"/>
              <a:stretch>
                <a:fillRect/>
              </a:stretch>
            </p:blipFill>
            <p:spPr>
              <a:xfrm>
                <a:off x="-134592" y="4869059"/>
                <a:ext cx="12227635" cy="1893094"/>
              </a:xfrm>
              <a:prstGeom prst="rect">
                <a:avLst/>
              </a:prstGeom>
            </p:spPr>
          </p:pic>
        </mc:Fallback>
      </mc:AlternateContent>
    </p:spTree>
    <p:extLst>
      <p:ext uri="{BB962C8B-B14F-4D97-AF65-F5344CB8AC3E}">
        <p14:creationId xmlns:p14="http://schemas.microsoft.com/office/powerpoint/2010/main" val="2901093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A large body of water&#10;&#10;Description automatically generated">
            <a:extLst>
              <a:ext uri="{FF2B5EF4-FFF2-40B4-BE49-F238E27FC236}">
                <a16:creationId xmlns:a16="http://schemas.microsoft.com/office/drawing/2014/main" id="{F24F30C8-AC76-4751-88A6-7048BBC22237}"/>
              </a:ext>
            </a:extLst>
          </p:cNvPr>
          <p:cNvPicPr>
            <a:picLocks noChangeAspect="1"/>
          </p:cNvPicPr>
          <p:nvPr/>
        </p:nvPicPr>
        <p:blipFill rotWithShape="1">
          <a:blip r:embed="rId2"/>
          <a:srcRect b="15730"/>
          <a:stretch/>
        </p:blipFill>
        <p:spPr>
          <a:xfrm>
            <a:off x="20" y="10"/>
            <a:ext cx="12191980" cy="6857990"/>
          </a:xfrm>
          <a:prstGeom prst="rect">
            <a:avLst/>
          </a:prstGeom>
        </p:spPr>
      </p:pic>
    </p:spTree>
    <p:extLst>
      <p:ext uri="{BB962C8B-B14F-4D97-AF65-F5344CB8AC3E}">
        <p14:creationId xmlns:p14="http://schemas.microsoft.com/office/powerpoint/2010/main" val="3012747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A large body of water&#10;&#10;Description automatically generated">
            <a:extLst>
              <a:ext uri="{FF2B5EF4-FFF2-40B4-BE49-F238E27FC236}">
                <a16:creationId xmlns:a16="http://schemas.microsoft.com/office/drawing/2014/main" id="{F24F30C8-AC76-4751-88A6-7048BBC22237}"/>
              </a:ext>
            </a:extLst>
          </p:cNvPr>
          <p:cNvPicPr>
            <a:picLocks noChangeAspect="1"/>
          </p:cNvPicPr>
          <p:nvPr/>
        </p:nvPicPr>
        <p:blipFill rotWithShape="1">
          <a:blip r:embed="rId2"/>
          <a:srcRect b="15730"/>
          <a:stretch/>
        </p:blipFill>
        <p:spPr>
          <a:xfrm>
            <a:off x="20" y="10"/>
            <a:ext cx="12191980" cy="6857990"/>
          </a:xfrm>
          <a:prstGeom prst="rect">
            <a:avLst/>
          </a:prstGeom>
        </p:spPr>
      </p:pic>
    </p:spTree>
    <p:extLst>
      <p:ext uri="{BB962C8B-B14F-4D97-AF65-F5344CB8AC3E}">
        <p14:creationId xmlns:p14="http://schemas.microsoft.com/office/powerpoint/2010/main" val="267529860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Atlas</vt:lpstr>
      <vt:lpstr>Letters to Santa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212</cp:revision>
  <dcterms:created xsi:type="dcterms:W3CDTF">2020-11-06T13:35:39Z</dcterms:created>
  <dcterms:modified xsi:type="dcterms:W3CDTF">2020-11-18T14:53:14Z</dcterms:modified>
</cp:coreProperties>
</file>