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58" r:id="rId3"/>
    <p:sldId id="266" r:id="rId4"/>
    <p:sldId id="267" r:id="rId5"/>
    <p:sldId id="257" r:id="rId6"/>
    <p:sldId id="259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11E-A0B4-45C4-953F-F9349388A7F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F1D6-3A04-48EC-9F01-71B704B9BC7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222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11E-A0B4-45C4-953F-F9349388A7F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F1D6-3A04-48EC-9F01-71B704B9B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27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11E-A0B4-45C4-953F-F9349388A7F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F1D6-3A04-48EC-9F01-71B704B9B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13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11E-A0B4-45C4-953F-F9349388A7F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F1D6-3A04-48EC-9F01-71B704B9BC7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9896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11E-A0B4-45C4-953F-F9349388A7F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F1D6-3A04-48EC-9F01-71B704B9B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981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11E-A0B4-45C4-953F-F9349388A7F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F1D6-3A04-48EC-9F01-71B704B9BC7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0123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11E-A0B4-45C4-953F-F9349388A7F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F1D6-3A04-48EC-9F01-71B704B9B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74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11E-A0B4-45C4-953F-F9349388A7F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F1D6-3A04-48EC-9F01-71B704B9B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91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11E-A0B4-45C4-953F-F9349388A7F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F1D6-3A04-48EC-9F01-71B704B9B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44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11E-A0B4-45C4-953F-F9349388A7F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F1D6-3A04-48EC-9F01-71B704B9B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40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11E-A0B4-45C4-953F-F9349388A7F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F1D6-3A04-48EC-9F01-71B704B9B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41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11E-A0B4-45C4-953F-F9349388A7F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F1D6-3A04-48EC-9F01-71B704B9B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9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11E-A0B4-45C4-953F-F9349388A7F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F1D6-3A04-48EC-9F01-71B704B9B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8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11E-A0B4-45C4-953F-F9349388A7F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F1D6-3A04-48EC-9F01-71B704B9B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3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11E-A0B4-45C4-953F-F9349388A7F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F1D6-3A04-48EC-9F01-71B704B9B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350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11E-A0B4-45C4-953F-F9349388A7F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F1D6-3A04-48EC-9F01-71B704B9B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76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4511E-A0B4-45C4-953F-F9349388A7F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DF1D6-3A04-48EC-9F01-71B704B9B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D24511E-A0B4-45C4-953F-F9349388A7FC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BFDF1D6-3A04-48EC-9F01-71B704B9B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30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1819" y="819509"/>
            <a:ext cx="100152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Comic Sans MS" panose="030F0702030302020204" pitchFamily="66" charset="0"/>
              </a:rPr>
              <a:t>Making CVC words- with the  letter </a:t>
            </a:r>
            <a:r>
              <a:rPr lang="en-US" sz="7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“u”</a:t>
            </a:r>
          </a:p>
          <a:p>
            <a:r>
              <a:rPr lang="en-US" sz="7200" dirty="0">
                <a:latin typeface="Comic Sans MS" panose="030F0702030302020204" pitchFamily="66" charset="0"/>
              </a:rPr>
              <a:t>a</a:t>
            </a:r>
            <a:r>
              <a:rPr lang="en-US" sz="7200" dirty="0" smtClean="0">
                <a:latin typeface="Comic Sans MS" panose="030F0702030302020204" pitchFamily="66" charset="0"/>
              </a:rPr>
              <a:t>nd </a:t>
            </a:r>
            <a:r>
              <a:rPr lang="en-US" sz="7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“</a:t>
            </a:r>
            <a:r>
              <a:rPr lang="en-US" sz="7200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ug</a:t>
            </a:r>
            <a:r>
              <a:rPr lang="en-US" sz="72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”</a:t>
            </a:r>
            <a:r>
              <a:rPr lang="en-US" sz="7200" dirty="0" smtClean="0">
                <a:latin typeface="Comic Sans MS" panose="030F0702030302020204" pitchFamily="66" charset="0"/>
              </a:rPr>
              <a:t> word family</a:t>
            </a:r>
            <a:endParaRPr lang="en-US" sz="7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675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695" y="359314"/>
            <a:ext cx="10515600" cy="132556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103" y="1193170"/>
            <a:ext cx="3132067" cy="4351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201" y="1224951"/>
            <a:ext cx="2780000" cy="42877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2460" y="145727"/>
            <a:ext cx="63097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What’s my word?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4785" y="5934974"/>
            <a:ext cx="983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                          __________________                       ____________________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2005" y="1193170"/>
            <a:ext cx="2962641" cy="447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14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695" y="359314"/>
            <a:ext cx="10515600" cy="132556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103" y="1193170"/>
            <a:ext cx="3132067" cy="4351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201" y="1224951"/>
            <a:ext cx="2780000" cy="42877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2460" y="145727"/>
            <a:ext cx="63097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What’s my word?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4785" y="5934974"/>
            <a:ext cx="983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                          __________________                       ____________________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7951" y="1193170"/>
            <a:ext cx="2946121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4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8249" y="1397480"/>
            <a:ext cx="89714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mic Sans MS" panose="030F0702030302020204" pitchFamily="66" charset="0"/>
              </a:rPr>
              <a:t>Can you guess this CVC word? Say each letter sound, now  blend the sounds together to make the  “</a:t>
            </a:r>
            <a:r>
              <a:rPr lang="en-US" sz="4400" dirty="0" err="1" smtClean="0">
                <a:latin typeface="Comic Sans MS" panose="030F0702030302020204" pitchFamily="66" charset="0"/>
              </a:rPr>
              <a:t>ug</a:t>
            </a:r>
            <a:r>
              <a:rPr lang="en-US" sz="4400" dirty="0" smtClean="0">
                <a:latin typeface="Comic Sans MS" panose="030F0702030302020204" pitchFamily="66" charset="0"/>
              </a:rPr>
              <a:t>” word. Print the letter you hear for each letter sound to make the word. Can you draw a picture for the word?</a:t>
            </a:r>
            <a:endParaRPr lang="en-US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879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819" y="1466490"/>
            <a:ext cx="4246810" cy="5132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78634" y="370936"/>
            <a:ext cx="8885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Say my letter sound, “u” as in umbrella bird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78601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959" y="1722109"/>
            <a:ext cx="3132067" cy="47045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2140" y="1785669"/>
            <a:ext cx="2994607" cy="4641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6651" y="241540"/>
            <a:ext cx="12330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Say the letter sounds, “u” as in umbrella bird and       “g” as in gorilla.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2643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695" y="359314"/>
            <a:ext cx="10515600" cy="132556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791" y="1161391"/>
            <a:ext cx="2776840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296" y="1193170"/>
            <a:ext cx="3132067" cy="4351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028" y="1256730"/>
            <a:ext cx="2780000" cy="42877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2460" y="145727"/>
            <a:ext cx="653897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What’s my word</a:t>
            </a:r>
            <a:r>
              <a:rPr lang="en-US" sz="6000" dirty="0" smtClean="0">
                <a:latin typeface="Comic Sans MS" panose="030F0702030302020204" pitchFamily="66" charset="0"/>
              </a:rPr>
              <a:t>? </a:t>
            </a:r>
          </a:p>
          <a:p>
            <a:endParaRPr lang="en-US" sz="6000" dirty="0">
              <a:latin typeface="Comic Sans MS" panose="030F0702030302020204" pitchFamily="66" charset="0"/>
            </a:endParaRPr>
          </a:p>
          <a:p>
            <a:endParaRPr lang="en-US" sz="6000" dirty="0" smtClean="0">
              <a:latin typeface="Comic Sans MS" panose="030F0702030302020204" pitchFamily="66" charset="0"/>
            </a:endParaRPr>
          </a:p>
          <a:p>
            <a:endParaRPr lang="en-US" sz="6000" dirty="0">
              <a:latin typeface="Comic Sans MS" panose="030F0702030302020204" pitchFamily="66" charset="0"/>
            </a:endParaRPr>
          </a:p>
          <a:p>
            <a:endParaRPr lang="en-US" sz="6000" dirty="0" smtClean="0">
              <a:latin typeface="Comic Sans MS" panose="030F0702030302020204" pitchFamily="66" charset="0"/>
            </a:endParaRPr>
          </a:p>
          <a:p>
            <a:endParaRPr lang="en-US" sz="6000" dirty="0">
              <a:latin typeface="Comic Sans MS" panose="030F0702030302020204" pitchFamily="66" charset="0"/>
            </a:endParaRPr>
          </a:p>
          <a:p>
            <a:r>
              <a:rPr lang="en-US" sz="6000" dirty="0" smtClean="0">
                <a:latin typeface="Comic Sans MS" panose="030F0702030302020204" pitchFamily="66" charset="0"/>
              </a:rPr>
              <a:t>           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4785" y="5934974"/>
            <a:ext cx="983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                          __________________                       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17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695" y="359314"/>
            <a:ext cx="10515600" cy="132556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17" y="1193171"/>
            <a:ext cx="2754986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466" y="1161390"/>
            <a:ext cx="3132067" cy="4351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2201" y="1224951"/>
            <a:ext cx="2780000" cy="42877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2460" y="145727"/>
            <a:ext cx="63097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What’s my word?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4785" y="5934974"/>
            <a:ext cx="983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                          __________________                       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79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695" y="359314"/>
            <a:ext cx="10515600" cy="132556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1646" y="1161391"/>
            <a:ext cx="2754986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466" y="1161390"/>
            <a:ext cx="3132067" cy="4351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2201" y="1224951"/>
            <a:ext cx="2780000" cy="42877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2460" y="145727"/>
            <a:ext cx="63097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What’s my word?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4785" y="5934974"/>
            <a:ext cx="983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                          __________________                       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699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695" y="359314"/>
            <a:ext cx="10515600" cy="132556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305" y="1161390"/>
            <a:ext cx="2754986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4466" y="1161390"/>
            <a:ext cx="3132067" cy="4351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2201" y="1224951"/>
            <a:ext cx="2780000" cy="42877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2460" y="145727"/>
            <a:ext cx="63097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What’s my word?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4785" y="5934974"/>
            <a:ext cx="983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                          __________________                       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88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695" y="359314"/>
            <a:ext cx="10515600" cy="1325563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466" y="1161390"/>
            <a:ext cx="3132067" cy="4351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201" y="1224951"/>
            <a:ext cx="2780000" cy="42877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2460" y="145727"/>
            <a:ext cx="63097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Comic Sans MS" panose="030F0702030302020204" pitchFamily="66" charset="0"/>
              </a:rPr>
              <a:t>What’s my word?</a:t>
            </a:r>
            <a:endParaRPr lang="en-US" sz="6000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4785" y="5934974"/>
            <a:ext cx="9834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_________________                          __________________                       ____________________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20978" y="1250652"/>
            <a:ext cx="2698471" cy="426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71740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1447</TotalTime>
  <Words>145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Century Gothic</vt:lpstr>
      <vt:lpstr>Comic Sans MS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</vt:vector>
  </TitlesOfParts>
  <Company>Province of New Brunswick - Department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Sullivan-Goguen, Joan (ASD-N)</dc:creator>
  <cp:lastModifiedBy>Sullivan-Goguen, Joan (ASD-N)</cp:lastModifiedBy>
  <cp:revision>10</cp:revision>
  <dcterms:created xsi:type="dcterms:W3CDTF">2020-05-11T17:09:35Z</dcterms:created>
  <dcterms:modified xsi:type="dcterms:W3CDTF">2020-05-13T12:20:28Z</dcterms:modified>
</cp:coreProperties>
</file>