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60" r:id="rId3"/>
    <p:sldId id="259" r:id="rId4"/>
    <p:sldId id="257" r:id="rId5"/>
    <p:sldId id="258" r:id="rId6"/>
    <p:sldId id="263" r:id="rId7"/>
    <p:sldId id="261" r:id="rId8"/>
    <p:sldId id="262" r:id="rId9"/>
    <p:sldId id="265" r:id="rId10"/>
    <p:sldId id="264" r:id="rId11"/>
    <p:sldId id="266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66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95911-C10C-4DD4-B85E-66552FA43E4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BE360B-28D9-40D4-9908-93B39321F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1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6496-F50A-4794-B64C-37521A5FE499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E62D2909-F395-4DC5-9F5F-F43F269C9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722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6496-F50A-4794-B64C-37521A5FE499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E62D2909-F395-4DC5-9F5F-F43F269C9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53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6496-F50A-4794-B64C-37521A5FE499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E62D2909-F395-4DC5-9F5F-F43F269C9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950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6496-F50A-4794-B64C-37521A5FE499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62D2909-F395-4DC5-9F5F-F43F269C948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82833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6496-F50A-4794-B64C-37521A5FE499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62D2909-F395-4DC5-9F5F-F43F269C9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030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6496-F50A-4794-B64C-37521A5FE499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2909-F395-4DC5-9F5F-F43F269C9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104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6496-F50A-4794-B64C-37521A5FE499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2909-F395-4DC5-9F5F-F43F269C9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815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6496-F50A-4794-B64C-37521A5FE499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2909-F395-4DC5-9F5F-F43F269C9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448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366496-F50A-4794-B64C-37521A5FE499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E62D2909-F395-4DC5-9F5F-F43F269C9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283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6496-F50A-4794-B64C-37521A5FE499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2909-F395-4DC5-9F5F-F43F269C9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99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6496-F50A-4794-B64C-37521A5FE499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E62D2909-F395-4DC5-9F5F-F43F269C9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44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6496-F50A-4794-B64C-37521A5FE499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2909-F395-4DC5-9F5F-F43F269C9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57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6496-F50A-4794-B64C-37521A5FE499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2909-F395-4DC5-9F5F-F43F269C9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061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6496-F50A-4794-B64C-37521A5FE499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2909-F395-4DC5-9F5F-F43F269C9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833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6496-F50A-4794-B64C-37521A5FE499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2909-F395-4DC5-9F5F-F43F269C9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506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6496-F50A-4794-B64C-37521A5FE499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2909-F395-4DC5-9F5F-F43F269C9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150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6496-F50A-4794-B64C-37521A5FE499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2909-F395-4DC5-9F5F-F43F269C9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755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66496-F50A-4794-B64C-37521A5FE499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D2909-F395-4DC5-9F5F-F43F269C9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302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Writing a Narrative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839559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94099" y="804041"/>
            <a:ext cx="16979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Day 8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236483" y="283779"/>
            <a:ext cx="64013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Taking Care of Conventions</a:t>
            </a:r>
            <a:endParaRPr lang="en-US" sz="4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563335"/>
              </p:ext>
            </p:extLst>
          </p:nvPr>
        </p:nvGraphicFramePr>
        <p:xfrm>
          <a:off x="349962" y="1166649"/>
          <a:ext cx="9847923" cy="48573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47923"/>
              </a:tblGrid>
              <a:tr h="7502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I have correct end punctuation.</a:t>
                      </a:r>
                      <a:endParaRPr lang="en-US" sz="36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53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have used capital letters correctly.</a:t>
                      </a:r>
                      <a:endParaRPr lang="en-US" sz="36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487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I have spelled common words correctly &amp; am close with difficult ones.</a:t>
                      </a:r>
                      <a:endParaRPr lang="en-US" sz="36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924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I </a:t>
                      </a:r>
                      <a:r>
                        <a:rPr lang="en-US" sz="36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have used </a:t>
                      </a:r>
                      <a:r>
                        <a:rPr lang="en-US" sz="36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standard grammatical structures </a:t>
                      </a:r>
                      <a:r>
                        <a:rPr lang="en-US" sz="36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en-US" sz="36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019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I have </a:t>
                      </a:r>
                      <a:r>
                        <a:rPr lang="en-US" sz="36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included internal </a:t>
                      </a:r>
                      <a:r>
                        <a:rPr lang="en-US" sz="36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punctuation.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en-US" sz="36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75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have properly paragraphed dialogue. </a:t>
                      </a:r>
                      <a:endParaRPr lang="en-US" sz="36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75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have used connectors properly.</a:t>
                      </a:r>
                      <a:endParaRPr lang="en-US" sz="36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2301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632473"/>
              </p:ext>
            </p:extLst>
          </p:nvPr>
        </p:nvGraphicFramePr>
        <p:xfrm>
          <a:off x="110359" y="1003871"/>
          <a:ext cx="8182302" cy="55767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82302"/>
              </a:tblGrid>
              <a:tr h="2309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solidFill>
                            <a:schemeClr val="bg1"/>
                          </a:solidFill>
                          <a:effectLst/>
                        </a:rPr>
                        <a:t>CONTENT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9" marR="32199" marT="0" marB="0"/>
                </a:tc>
              </a:tr>
              <a:tr h="918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I have selected a specific topic.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9" marR="32199" marT="0" marB="0"/>
                </a:tc>
              </a:tr>
              <a:tr h="918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My ideas are on topic.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9" marR="32199" marT="0" marB="0"/>
                </a:tc>
              </a:tr>
              <a:tr h="3002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My ideas are explained with good details.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9" marR="32199" marT="0" marB="0"/>
                </a:tc>
              </a:tr>
              <a:tr h="918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solidFill>
                            <a:schemeClr val="bg1"/>
                          </a:solidFill>
                          <a:effectLst/>
                        </a:rPr>
                        <a:t>ORGANIZATION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9" marR="32199" marT="0" marB="0"/>
                </a:tc>
              </a:tr>
              <a:tr h="918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My ideas are in a logical order.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9" marR="32199" marT="0" marB="0"/>
                </a:tc>
              </a:tr>
              <a:tr h="918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I used transitions.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9" marR="32199" marT="0" marB="0"/>
                </a:tc>
              </a:tr>
              <a:tr h="918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My ideas are grouped in paragraphs.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9" marR="32199" marT="0" marB="0"/>
                </a:tc>
              </a:tr>
              <a:tr h="1837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I have a clear conclusion that makes my piece memorable.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9" marR="32199" marT="0" marB="0"/>
                </a:tc>
              </a:tr>
              <a:tr h="918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solidFill>
                            <a:schemeClr val="bg1"/>
                          </a:solidFill>
                          <a:effectLst/>
                        </a:rPr>
                        <a:t>VOICE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9" marR="32199" marT="0" marB="0"/>
                </a:tc>
              </a:tr>
              <a:tr h="918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My writing is interesting to my audience.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9" marR="32199" marT="0" marB="0"/>
                </a:tc>
              </a:tr>
              <a:tr h="1837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I made clear that I know what I am writing about.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9" marR="32199" marT="0" marB="0"/>
                </a:tc>
              </a:tr>
              <a:tr h="918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I have shown personality in my writing.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9" marR="32199" marT="0" marB="0"/>
                </a:tc>
              </a:tr>
              <a:tr h="918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solidFill>
                            <a:schemeClr val="bg1"/>
                          </a:solidFill>
                          <a:effectLst/>
                        </a:rPr>
                        <a:t>SENTENCE STRUCTURE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9" marR="32199" marT="0" marB="0"/>
                </a:tc>
              </a:tr>
              <a:tr h="918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I have a variety of sentence types.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9" marR="32199" marT="0" marB="0"/>
                </a:tc>
              </a:tr>
              <a:tr h="918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I have a variety of sentence structures.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9" marR="32199" marT="0" marB="0"/>
                </a:tc>
              </a:tr>
              <a:tr h="918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I have a variety of sentence lengths.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9" marR="32199" marT="0" marB="0"/>
                </a:tc>
              </a:tr>
              <a:tr h="918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I have a variety of sentence beginnings.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9" marR="32199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0359" y="315310"/>
            <a:ext cx="10200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Slides 3 -10  are what we focused on for this piece  but as always all of the writing traits are equally important and will be included on the final rubric.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704786" y="961641"/>
            <a:ext cx="13195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Day 9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8524433" y="2128345"/>
            <a:ext cx="349994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f</a:t>
            </a:r>
            <a:r>
              <a:rPr lang="en-US" sz="7200" dirty="0" smtClean="0"/>
              <a:t>inal revision and editing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94206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Writing a Narrative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90051"/>
          </a:xfrm>
        </p:spPr>
        <p:txBody>
          <a:bodyPr>
            <a:normAutofit fontScale="6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5800" u="sng" dirty="0" smtClean="0"/>
              <a:t>web</a:t>
            </a:r>
            <a:r>
              <a:rPr lang="en-US" sz="5800" dirty="0" smtClean="0"/>
              <a:t> : plot line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5800" u="sng" dirty="0" smtClean="0"/>
              <a:t>draft</a:t>
            </a:r>
          </a:p>
          <a:p>
            <a:pPr marL="0" indent="0">
              <a:buNone/>
            </a:pPr>
            <a:r>
              <a:rPr lang="en-US" sz="5800" u="sng" dirty="0" smtClean="0"/>
              <a:t>Revise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sz="5800" dirty="0" smtClean="0"/>
              <a:t>strong verbs, adverbs and adjectives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sz="5800" dirty="0" smtClean="0"/>
              <a:t>write a captivating introduction 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sz="5800" dirty="0" smtClean="0"/>
              <a:t>figures of speech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sz="5800" dirty="0" smtClean="0"/>
              <a:t>write a memorable conclusion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sz="5800" u="sng" dirty="0" smtClean="0"/>
              <a:t>edit</a:t>
            </a:r>
          </a:p>
          <a:p>
            <a:pPr marL="457200" indent="-457200">
              <a:buFont typeface="+mj-lt"/>
              <a:buAutoNum type="arabicPeriod" startAt="3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373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7818" y="5102998"/>
            <a:ext cx="25416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protagonist's life is </a:t>
            </a:r>
            <a:r>
              <a:rPr lang="en-US" sz="2400" dirty="0" smtClean="0"/>
              <a:t>in </a:t>
            </a:r>
            <a:r>
              <a:rPr lang="en-US" sz="2400" dirty="0"/>
              <a:t>a state </a:t>
            </a:r>
            <a:r>
              <a:rPr lang="en-US" sz="2400" dirty="0" smtClean="0"/>
              <a:t>of order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and calm</a:t>
            </a:r>
          </a:p>
        </p:txBody>
      </p:sp>
      <p:sp>
        <p:nvSpPr>
          <p:cNvPr id="4" name="Rectangle 3"/>
          <p:cNvSpPr/>
          <p:nvPr/>
        </p:nvSpPr>
        <p:spPr>
          <a:xfrm>
            <a:off x="4095134" y="4923765"/>
            <a:ext cx="68924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complication introduces </a:t>
            </a:r>
            <a:r>
              <a:rPr lang="en-US" sz="2400" dirty="0"/>
              <a:t>the conflict</a:t>
            </a:r>
          </a:p>
        </p:txBody>
      </p:sp>
      <p:sp>
        <p:nvSpPr>
          <p:cNvPr id="5" name="Rectangle 4"/>
          <p:cNvSpPr/>
          <p:nvPr/>
        </p:nvSpPr>
        <p:spPr>
          <a:xfrm>
            <a:off x="4095134" y="5426163"/>
            <a:ext cx="74036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something happens to </a:t>
            </a:r>
            <a:r>
              <a:rPr lang="en-US" sz="2400" dirty="0" smtClean="0"/>
              <a:t>disrupt </a:t>
            </a:r>
            <a:r>
              <a:rPr lang="en-US" sz="2400" dirty="0"/>
              <a:t>that order</a:t>
            </a:r>
          </a:p>
        </p:txBody>
      </p:sp>
      <p:sp>
        <p:nvSpPr>
          <p:cNvPr id="6" name="Rectangle 5"/>
          <p:cNvSpPr/>
          <p:nvPr/>
        </p:nvSpPr>
        <p:spPr>
          <a:xfrm>
            <a:off x="2536722" y="3072834"/>
            <a:ext cx="18790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rising action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6009296" y="1529678"/>
            <a:ext cx="10871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climax</a:t>
            </a:r>
          </a:p>
        </p:txBody>
      </p:sp>
      <p:sp>
        <p:nvSpPr>
          <p:cNvPr id="9" name="Rectangle 8"/>
          <p:cNvSpPr/>
          <p:nvPr/>
        </p:nvSpPr>
        <p:spPr>
          <a:xfrm>
            <a:off x="8983372" y="2875002"/>
            <a:ext cx="16033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resolution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31058" y="5539319"/>
            <a:ext cx="19664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271252" y="1991343"/>
            <a:ext cx="3967316" cy="35479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12310" y="1991343"/>
            <a:ext cx="2551471" cy="10814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2271252" y="5385430"/>
            <a:ext cx="1823882" cy="1538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707965" y="3367444"/>
            <a:ext cx="6311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nap ITC" panose="04040A07060A02020202" pitchFamily="82" charset="0"/>
              </a:rPr>
              <a:t>Plot Line</a:t>
            </a:r>
            <a:endParaRPr lang="en-US" sz="3200" dirty="0">
              <a:latin typeface="Snap ITC" panose="04040A07060A02020202" pitchFamily="8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586696" y="821792"/>
            <a:ext cx="14446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Day 1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127818" y="298573"/>
            <a:ext cx="100953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Every story has a plot line. Create your stories plot line to use as a graphic organizer.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12081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47374" y="930165"/>
            <a:ext cx="14446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Day 2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36027" y="471404"/>
            <a:ext cx="979038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Write a quick draft of your narrative. A good piece of writing usually is created using the writing process. </a:t>
            </a:r>
          </a:p>
          <a:p>
            <a:pPr marL="742950" indent="-742950">
              <a:buFont typeface="+mj-lt"/>
              <a:buAutoNum type="arabicPeriod"/>
            </a:pPr>
            <a:endParaRPr lang="en-US" sz="4400" dirty="0"/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Web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Draft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Revise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Edit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Final Copy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19385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25958" y="882869"/>
            <a:ext cx="14446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Day 3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08383" y="772510"/>
            <a:ext cx="987073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 our reading like a writer book report we paid attention to how writer’s use word choice to add voice to their writing and  to help their reader follow the  writing in their heads.</a:t>
            </a:r>
          </a:p>
          <a:p>
            <a:endParaRPr lang="en-US" sz="3200" dirty="0"/>
          </a:p>
          <a:p>
            <a:r>
              <a:rPr lang="en-US" sz="3200" dirty="0" smtClean="0"/>
              <a:t>Go through your story and highlight the </a:t>
            </a:r>
            <a:r>
              <a:rPr lang="en-US" sz="3200" b="1" u="sng" dirty="0" smtClean="0">
                <a:solidFill>
                  <a:schemeClr val="accent1"/>
                </a:solidFill>
              </a:rPr>
              <a:t>verb</a:t>
            </a:r>
            <a:r>
              <a:rPr lang="en-US" sz="3200" dirty="0" smtClean="0"/>
              <a:t> in each sentence. Use the thesaurus to make your verbs stronger.</a:t>
            </a:r>
          </a:p>
          <a:p>
            <a:endParaRPr lang="en-US" sz="3200" dirty="0" smtClean="0"/>
          </a:p>
          <a:p>
            <a:r>
              <a:rPr lang="en-US" sz="3200" dirty="0" smtClean="0"/>
              <a:t>You should have </a:t>
            </a:r>
            <a:r>
              <a:rPr lang="en-US" sz="3200" i="1" dirty="0" smtClean="0">
                <a:solidFill>
                  <a:schemeClr val="accent1"/>
                </a:solidFill>
              </a:rPr>
              <a:t>at least </a:t>
            </a:r>
            <a:r>
              <a:rPr lang="en-US" sz="3200" dirty="0" smtClean="0"/>
              <a:t>10 strong verbs in your narrative.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61542" y="64624"/>
            <a:ext cx="50567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Revising Word Choice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57768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23011" y="911037"/>
            <a:ext cx="14446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Day 4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5205" y="1295757"/>
            <a:ext cx="1144127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As we know we can make or break our piece in the beginning paragraph. Our introduction needs to hook the reader.</a:t>
            </a:r>
          </a:p>
          <a:p>
            <a:endParaRPr lang="en-US" sz="2800" dirty="0"/>
          </a:p>
          <a:p>
            <a:r>
              <a:rPr lang="en-US" sz="2800" u="sng" dirty="0" smtClean="0"/>
              <a:t>Ideas to Help </a:t>
            </a:r>
            <a:r>
              <a:rPr lang="en-US" sz="2800" u="sng" dirty="0"/>
              <a:t>H</a:t>
            </a:r>
            <a:r>
              <a:rPr lang="en-US" sz="2800" u="sng" dirty="0" smtClean="0"/>
              <a:t>ook Our Reader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start later in the story then go back to the beginning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2800" dirty="0" smtClean="0"/>
              <a:t>at an interesting or exciting part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2800" dirty="0" smtClean="0"/>
              <a:t>near the climax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2800" dirty="0" smtClean="0"/>
              <a:t>don’t give away to much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start in a conversation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start in the midst of some action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start with the writer or a character talking directly to the reader</a:t>
            </a:r>
          </a:p>
        </p:txBody>
      </p:sp>
      <p:sp>
        <p:nvSpPr>
          <p:cNvPr id="4" name="Rectangle 3"/>
          <p:cNvSpPr/>
          <p:nvPr/>
        </p:nvSpPr>
        <p:spPr>
          <a:xfrm>
            <a:off x="225206" y="141596"/>
            <a:ext cx="559114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Revising </a:t>
            </a:r>
            <a:r>
              <a:rPr lang="en-US" sz="4400" dirty="0" smtClean="0"/>
              <a:t>Organization</a:t>
            </a:r>
            <a:endParaRPr lang="en-US" sz="4400" dirty="0"/>
          </a:p>
        </p:txBody>
      </p:sp>
      <p:sp>
        <p:nvSpPr>
          <p:cNvPr id="5" name="Rectangle 4"/>
          <p:cNvSpPr/>
          <p:nvPr/>
        </p:nvSpPr>
        <p:spPr>
          <a:xfrm>
            <a:off x="7082939" y="6327903"/>
            <a:ext cx="4849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/>
              <a:t>See : http</a:t>
            </a:r>
            <a:r>
              <a:rPr lang="en-US" dirty="0"/>
              <a:t>://slideplayer.com/slide/3992708/</a:t>
            </a:r>
          </a:p>
        </p:txBody>
      </p:sp>
    </p:spTree>
    <p:extLst>
      <p:ext uri="{BB962C8B-B14F-4D97-AF65-F5344CB8AC3E}">
        <p14:creationId xmlns:p14="http://schemas.microsoft.com/office/powerpoint/2010/main" val="3199537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591480" y="847975"/>
            <a:ext cx="14446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Day </a:t>
            </a:r>
            <a:r>
              <a:rPr lang="en-US" sz="4000" dirty="0" smtClean="0"/>
              <a:t>5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304034" y="201589"/>
            <a:ext cx="71050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Revising Word </a:t>
            </a:r>
            <a:r>
              <a:rPr lang="en-US" sz="3600" dirty="0" smtClean="0"/>
              <a:t>Choice (continued)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304034" y="1411990"/>
            <a:ext cx="1120402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1. Go </a:t>
            </a:r>
            <a:r>
              <a:rPr lang="en-US" sz="2800" dirty="0"/>
              <a:t>through your story and highlight the </a:t>
            </a:r>
            <a:r>
              <a:rPr lang="en-US" sz="2800" b="1" u="sng" dirty="0" smtClean="0">
                <a:solidFill>
                  <a:schemeClr val="accent1"/>
                </a:solidFill>
              </a:rPr>
              <a:t>adverbs</a:t>
            </a:r>
            <a:r>
              <a:rPr lang="en-US" sz="2800" dirty="0" smtClean="0"/>
              <a:t>. </a:t>
            </a:r>
            <a:r>
              <a:rPr lang="en-US" sz="2800" dirty="0"/>
              <a:t>Use the thesaurus to make your </a:t>
            </a:r>
            <a:r>
              <a:rPr lang="en-US" sz="2800" dirty="0" smtClean="0"/>
              <a:t>adverbs </a:t>
            </a:r>
            <a:r>
              <a:rPr lang="en-US" sz="2800" dirty="0"/>
              <a:t>stronger</a:t>
            </a:r>
            <a:r>
              <a:rPr lang="en-US" sz="2800" dirty="0" smtClean="0"/>
              <a:t>. </a:t>
            </a:r>
            <a:r>
              <a:rPr lang="en-US" sz="2400" dirty="0" smtClean="0"/>
              <a:t>(use a different </a:t>
            </a:r>
            <a:r>
              <a:rPr lang="en-US" sz="2400" dirty="0" err="1" smtClean="0"/>
              <a:t>colour</a:t>
            </a:r>
            <a:r>
              <a:rPr lang="en-US" sz="2400" dirty="0" smtClean="0"/>
              <a:t>)</a:t>
            </a:r>
          </a:p>
          <a:p>
            <a:endParaRPr lang="en-US" sz="2800" dirty="0"/>
          </a:p>
          <a:p>
            <a:r>
              <a:rPr lang="en-US" sz="2800" dirty="0" smtClean="0"/>
              <a:t>You </a:t>
            </a:r>
            <a:r>
              <a:rPr lang="en-US" sz="2800" dirty="0"/>
              <a:t>should have </a:t>
            </a:r>
            <a:r>
              <a:rPr lang="en-US" sz="2800" i="1" dirty="0">
                <a:solidFill>
                  <a:schemeClr val="accent1"/>
                </a:solidFill>
              </a:rPr>
              <a:t>at least </a:t>
            </a:r>
            <a:r>
              <a:rPr lang="en-US" sz="2800" dirty="0" smtClean="0"/>
              <a:t>5 adverbs </a:t>
            </a:r>
            <a:r>
              <a:rPr lang="en-US" sz="2800" dirty="0"/>
              <a:t>in your narrative.</a:t>
            </a:r>
          </a:p>
        </p:txBody>
      </p:sp>
      <p:sp>
        <p:nvSpPr>
          <p:cNvPr id="5" name="Rectangle 4"/>
          <p:cNvSpPr/>
          <p:nvPr/>
        </p:nvSpPr>
        <p:spPr>
          <a:xfrm>
            <a:off x="462456" y="3935813"/>
            <a:ext cx="1120402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2. Go </a:t>
            </a:r>
            <a:r>
              <a:rPr lang="en-US" sz="2800" dirty="0"/>
              <a:t>through your story and highlight the </a:t>
            </a:r>
            <a:r>
              <a:rPr lang="en-US" sz="2800" b="1" u="sng" dirty="0" smtClean="0">
                <a:solidFill>
                  <a:schemeClr val="accent1"/>
                </a:solidFill>
              </a:rPr>
              <a:t>adjectives</a:t>
            </a:r>
            <a:r>
              <a:rPr lang="en-US" sz="2800" dirty="0" smtClean="0"/>
              <a:t>. </a:t>
            </a:r>
            <a:r>
              <a:rPr lang="en-US" sz="2800" dirty="0"/>
              <a:t>Use the thesaurus to make your verbs stronger</a:t>
            </a:r>
            <a:r>
              <a:rPr lang="en-US" sz="2800" dirty="0" smtClean="0"/>
              <a:t>. </a:t>
            </a:r>
            <a:r>
              <a:rPr lang="en-US" sz="2400" dirty="0" smtClean="0"/>
              <a:t>(again use a new </a:t>
            </a:r>
            <a:r>
              <a:rPr lang="en-US" sz="2400" dirty="0" err="1" smtClean="0"/>
              <a:t>colour</a:t>
            </a:r>
            <a:r>
              <a:rPr lang="en-US" sz="2400" dirty="0" smtClean="0"/>
              <a:t>)</a:t>
            </a:r>
            <a:endParaRPr lang="en-US" sz="2400" dirty="0"/>
          </a:p>
          <a:p>
            <a:endParaRPr lang="en-US" sz="2800" dirty="0"/>
          </a:p>
          <a:p>
            <a:r>
              <a:rPr lang="en-US" sz="2800" dirty="0"/>
              <a:t>You should have </a:t>
            </a:r>
            <a:r>
              <a:rPr lang="en-US" sz="2800" i="1" dirty="0">
                <a:solidFill>
                  <a:schemeClr val="accent1"/>
                </a:solidFill>
              </a:rPr>
              <a:t>at least </a:t>
            </a:r>
            <a:r>
              <a:rPr lang="en-US" sz="2800" dirty="0" smtClean="0"/>
              <a:t>5 adjectives </a:t>
            </a:r>
            <a:r>
              <a:rPr lang="en-US" sz="2800" dirty="0"/>
              <a:t>in your narrative.</a:t>
            </a:r>
          </a:p>
        </p:txBody>
      </p:sp>
    </p:spTree>
    <p:extLst>
      <p:ext uri="{BB962C8B-B14F-4D97-AF65-F5344CB8AC3E}">
        <p14:creationId xmlns:p14="http://schemas.microsoft.com/office/powerpoint/2010/main" val="530685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94099" y="784913"/>
            <a:ext cx="188384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/>
              <a:t>Day 6 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332199" y="200138"/>
            <a:ext cx="84848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Revising Word Choice (</a:t>
            </a:r>
            <a:r>
              <a:rPr lang="en-US" sz="3200" dirty="0" smtClean="0"/>
              <a:t>continued some more)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32199" y="1208238"/>
            <a:ext cx="1024758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As we know </a:t>
            </a:r>
            <a:r>
              <a:rPr lang="en-US" sz="3200" b="1" i="1" u="sng" dirty="0" smtClean="0"/>
              <a:t>figures of speech </a:t>
            </a:r>
            <a:r>
              <a:rPr lang="en-US" sz="3200" dirty="0" smtClean="0"/>
              <a:t>add not only to word choice but the general voice of a piece.</a:t>
            </a:r>
          </a:p>
          <a:p>
            <a:r>
              <a:rPr lang="en-US" sz="3200" dirty="0" smtClean="0"/>
              <a:t>Circle any figures of speech that you used in your piece. Label what they are. ex) simile, hyperbole, idiom.</a:t>
            </a:r>
          </a:p>
          <a:p>
            <a:endParaRPr lang="en-US" sz="3200" dirty="0"/>
          </a:p>
          <a:p>
            <a:r>
              <a:rPr lang="en-US" sz="3200" dirty="0" smtClean="0"/>
              <a:t>You should have at least 3 figures of speech in your piece.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66504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23011" y="911037"/>
            <a:ext cx="14446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Day 7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5205" y="1295757"/>
            <a:ext cx="1144127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Our conclusion should be memorable. </a:t>
            </a:r>
          </a:p>
          <a:p>
            <a:endParaRPr lang="en-US" sz="2800" dirty="0"/>
          </a:p>
          <a:p>
            <a:r>
              <a:rPr lang="en-US" sz="2800" u="sng" dirty="0" smtClean="0"/>
              <a:t>Ideas to Help Make Our Piece </a:t>
            </a:r>
            <a:r>
              <a:rPr lang="en-US" sz="2800" u="sng" dirty="0" smtClean="0"/>
              <a:t>Memorable</a:t>
            </a:r>
            <a:endParaRPr lang="en-US" sz="2800" u="sng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dramatic event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happy ending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q</a:t>
            </a:r>
            <a:r>
              <a:rPr lang="en-US" sz="2800" dirty="0" smtClean="0"/>
              <a:t>uestion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go back to the beginning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moral or lesson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quote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state a theme</a:t>
            </a:r>
            <a:endParaRPr lang="en-US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25206" y="141596"/>
            <a:ext cx="559114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Revising </a:t>
            </a:r>
            <a:r>
              <a:rPr lang="en-US" sz="4400" dirty="0" smtClean="0"/>
              <a:t>Organization</a:t>
            </a:r>
            <a:endParaRPr lang="en-US" sz="4400" dirty="0"/>
          </a:p>
        </p:txBody>
      </p:sp>
      <p:sp>
        <p:nvSpPr>
          <p:cNvPr id="5" name="Rectangle 4"/>
          <p:cNvSpPr/>
          <p:nvPr/>
        </p:nvSpPr>
        <p:spPr>
          <a:xfrm>
            <a:off x="5617282" y="5894544"/>
            <a:ext cx="50057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http://www.wikihow.com/Punctuate-Dialogue</a:t>
            </a:r>
          </a:p>
        </p:txBody>
      </p:sp>
    </p:spTree>
    <p:extLst>
      <p:ext uri="{BB962C8B-B14F-4D97-AF65-F5344CB8AC3E}">
        <p14:creationId xmlns:p14="http://schemas.microsoft.com/office/powerpoint/2010/main" val="176467489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Custom 7">
      <a:dk1>
        <a:sysClr val="windowText" lastClr="000000"/>
      </a:dk1>
      <a:lt1>
        <a:sysClr val="window" lastClr="FFFFFF"/>
      </a:lt1>
      <a:dk2>
        <a:srgbClr val="4E0E0E"/>
      </a:dk2>
      <a:lt2>
        <a:srgbClr val="FBEEC9"/>
      </a:lt2>
      <a:accent1>
        <a:srgbClr val="F0A22E"/>
      </a:accent1>
      <a:accent2>
        <a:srgbClr val="641212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560F0F"/>
      </a:hlink>
      <a:folHlink>
        <a:srgbClr val="FFC42F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1976</TotalTime>
  <Words>663</Words>
  <Application>Microsoft Office PowerPoint</Application>
  <PresentationFormat>Widescreen</PresentationFormat>
  <Paragraphs>104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Courier New</vt:lpstr>
      <vt:lpstr>Snap ITC</vt:lpstr>
      <vt:lpstr>Times New Roman</vt:lpstr>
      <vt:lpstr>Trebuchet MS</vt:lpstr>
      <vt:lpstr>Wingdings</vt:lpstr>
      <vt:lpstr>Berlin</vt:lpstr>
      <vt:lpstr>Writing a Narrative</vt:lpstr>
      <vt:lpstr>Writing a Narrative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NBDOE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 Narrative</dc:title>
  <dc:creator>Murphy, Denise (ASD-N)</dc:creator>
  <cp:lastModifiedBy>Murphy, Denise (ASD-N)</cp:lastModifiedBy>
  <cp:revision>25</cp:revision>
  <cp:lastPrinted>2017-03-13T15:56:03Z</cp:lastPrinted>
  <dcterms:created xsi:type="dcterms:W3CDTF">2017-01-23T17:25:14Z</dcterms:created>
  <dcterms:modified xsi:type="dcterms:W3CDTF">2017-03-13T17:37:23Z</dcterms:modified>
</cp:coreProperties>
</file>